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86" autoAdjust="0"/>
    <p:restoredTop sz="94692" autoAdjust="0"/>
  </p:normalViewPr>
  <p:slideViewPr>
    <p:cSldViewPr snapToGrid="0">
      <p:cViewPr varScale="1">
        <p:scale>
          <a:sx n="75" d="100"/>
          <a:sy n="75" d="100"/>
        </p:scale>
        <p:origin x="648" y="6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DW News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Sheet1!$A$2:$A$15</c:f>
              <c:numCache>
                <c:formatCode>m/d/yyyy</c:formatCode>
                <c:ptCount val="14"/>
                <c:pt idx="0">
                  <c:v>42736</c:v>
                </c:pt>
                <c:pt idx="1">
                  <c:v>42767</c:v>
                </c:pt>
                <c:pt idx="2">
                  <c:v>42795</c:v>
                </c:pt>
                <c:pt idx="3">
                  <c:v>42826</c:v>
                </c:pt>
                <c:pt idx="4">
                  <c:v>42856</c:v>
                </c:pt>
                <c:pt idx="5">
                  <c:v>42887</c:v>
                </c:pt>
                <c:pt idx="6">
                  <c:v>42917</c:v>
                </c:pt>
                <c:pt idx="7">
                  <c:v>42948</c:v>
                </c:pt>
                <c:pt idx="8">
                  <c:v>42979</c:v>
                </c:pt>
                <c:pt idx="9">
                  <c:v>43009</c:v>
                </c:pt>
                <c:pt idx="10">
                  <c:v>43040</c:v>
                </c:pt>
                <c:pt idx="11">
                  <c:v>43070</c:v>
                </c:pt>
                <c:pt idx="12">
                  <c:v>43101</c:v>
                </c:pt>
                <c:pt idx="13">
                  <c:v>43132</c:v>
                </c:pt>
              </c:numCache>
            </c:numRef>
          </c:cat>
          <c:val>
            <c:numRef>
              <c:f>Sheet1!$B$2:$B$15</c:f>
              <c:numCache>
                <c:formatCode>General</c:formatCode>
                <c:ptCount val="14"/>
                <c:pt idx="0">
                  <c:v>16220122</c:v>
                </c:pt>
                <c:pt idx="1">
                  <c:v>12310330</c:v>
                </c:pt>
                <c:pt idx="2">
                  <c:v>8255842</c:v>
                </c:pt>
                <c:pt idx="3">
                  <c:v>7051446</c:v>
                </c:pt>
                <c:pt idx="4">
                  <c:v>10010092</c:v>
                </c:pt>
                <c:pt idx="5">
                  <c:v>14379705</c:v>
                </c:pt>
                <c:pt idx="6">
                  <c:v>17764576</c:v>
                </c:pt>
                <c:pt idx="7">
                  <c:v>5305476</c:v>
                </c:pt>
                <c:pt idx="8">
                  <c:v>18292454</c:v>
                </c:pt>
                <c:pt idx="9">
                  <c:v>27163373</c:v>
                </c:pt>
                <c:pt idx="10">
                  <c:v>11831025</c:v>
                </c:pt>
                <c:pt idx="11">
                  <c:v>14791065</c:v>
                </c:pt>
                <c:pt idx="12">
                  <c:v>36420386</c:v>
                </c:pt>
                <c:pt idx="13">
                  <c:v>8578523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F0DC-4ACC-B9DB-4BC52503F2A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85632200"/>
        <c:axId val="285632856"/>
      </c:lineChart>
      <c:dateAx>
        <c:axId val="28563220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5632856"/>
        <c:crosses val="autoZero"/>
        <c:auto val="1"/>
        <c:lblOffset val="100"/>
        <c:baseTimeUnit val="months"/>
      </c:dateAx>
      <c:valAx>
        <c:axId val="2856328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56322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3/13/2018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3/13/2018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3/13/2018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91F0FF-D68B-4E93-8A8F-D1238F2F52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Reach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2A8EC7D-E446-4373-8D93-58BEE1B0450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81554498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42D06A5-0517-4656-9352-08E3370AAE8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01/01/2017 - 02/28/2018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BBA493E-1F86-49B0-87CA-4AD94DE685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01977263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8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Facebook Reach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Reach</dc:title>
  <dc:creator>Administrator</dc:creator>
  <cp:lastModifiedBy>Administrator</cp:lastModifiedBy>
  <cp:revision>1</cp:revision>
  <dcterms:created xsi:type="dcterms:W3CDTF">2018-03-13T13:53:03Z</dcterms:created>
  <dcterms:modified xsi:type="dcterms:W3CDTF">2018-03-13T13:53:07Z</dcterms:modified>
</cp:coreProperties>
</file>