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89FE-4CB7-BFDC-5EAD2ADED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81088"/>
        <c:axId val="277881416"/>
      </c:lineChart>
      <c:catAx>
        <c:axId val="2778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1416"/>
        <c:crosses val="autoZero"/>
        <c:auto val="1"/>
        <c:lblAlgn val="ctr"/>
        <c:lblOffset val="100"/>
        <c:noMultiLvlLbl val="0"/>
      </c:catAx>
      <c:valAx>
        <c:axId val="27788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0C2D2-002B-434E-93E3-A5A8FD54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25FCBC-37F4-41DA-891C-8E353B72BC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377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77841-7EF9-4EA5-913C-ED31AA4FC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A8F49-CA78-482A-9862-111C2054F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799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2018-03-13T13:52:45Z</dcterms:created>
  <dcterms:modified xsi:type="dcterms:W3CDTF">2018-03-13T13:52:49Z</dcterms:modified>
</cp:coreProperties>
</file>