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86" autoAdjust="0"/>
    <p:restoredTop sz="94692" autoAdjust="0"/>
  </p:normalViewPr>
  <p:slideViewPr>
    <p:cSldViewPr snapToGrid="0">
      <p:cViewPr varScale="1">
        <p:scale>
          <a:sx n="75" d="100"/>
          <a:sy n="75" d="100"/>
        </p:scale>
        <p:origin x="648" y="6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DW News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cat>
            <c:numRef>
              <c:f>Sheet1!$A$2:$A$425</c:f>
              <c:numCache>
                <c:formatCode>m/d/yyyy</c:formatCode>
                <c:ptCount val="424"/>
                <c:pt idx="0">
                  <c:v>42736</c:v>
                </c:pt>
                <c:pt idx="1">
                  <c:v>42737</c:v>
                </c:pt>
                <c:pt idx="2">
                  <c:v>42738</c:v>
                </c:pt>
                <c:pt idx="3">
                  <c:v>42739</c:v>
                </c:pt>
                <c:pt idx="4">
                  <c:v>42740</c:v>
                </c:pt>
                <c:pt idx="5">
                  <c:v>42741</c:v>
                </c:pt>
                <c:pt idx="6">
                  <c:v>42742</c:v>
                </c:pt>
                <c:pt idx="7">
                  <c:v>42743</c:v>
                </c:pt>
                <c:pt idx="8">
                  <c:v>42744</c:v>
                </c:pt>
                <c:pt idx="9">
                  <c:v>42745</c:v>
                </c:pt>
                <c:pt idx="10">
                  <c:v>42746</c:v>
                </c:pt>
                <c:pt idx="11">
                  <c:v>42747</c:v>
                </c:pt>
                <c:pt idx="12">
                  <c:v>42748</c:v>
                </c:pt>
                <c:pt idx="13">
                  <c:v>42749</c:v>
                </c:pt>
                <c:pt idx="14">
                  <c:v>42750</c:v>
                </c:pt>
                <c:pt idx="15">
                  <c:v>42751</c:v>
                </c:pt>
                <c:pt idx="16">
                  <c:v>42752</c:v>
                </c:pt>
                <c:pt idx="17">
                  <c:v>42753</c:v>
                </c:pt>
                <c:pt idx="18">
                  <c:v>42754</c:v>
                </c:pt>
                <c:pt idx="19">
                  <c:v>42755</c:v>
                </c:pt>
                <c:pt idx="20">
                  <c:v>42756</c:v>
                </c:pt>
                <c:pt idx="21">
                  <c:v>42757</c:v>
                </c:pt>
                <c:pt idx="22">
                  <c:v>42758</c:v>
                </c:pt>
                <c:pt idx="23">
                  <c:v>42759</c:v>
                </c:pt>
                <c:pt idx="24">
                  <c:v>42760</c:v>
                </c:pt>
                <c:pt idx="25">
                  <c:v>42761</c:v>
                </c:pt>
                <c:pt idx="26">
                  <c:v>42762</c:v>
                </c:pt>
                <c:pt idx="27">
                  <c:v>42763</c:v>
                </c:pt>
                <c:pt idx="28">
                  <c:v>42764</c:v>
                </c:pt>
                <c:pt idx="29">
                  <c:v>42765</c:v>
                </c:pt>
                <c:pt idx="30">
                  <c:v>42766</c:v>
                </c:pt>
                <c:pt idx="31">
                  <c:v>42767</c:v>
                </c:pt>
                <c:pt idx="32">
                  <c:v>42768</c:v>
                </c:pt>
                <c:pt idx="33">
                  <c:v>42769</c:v>
                </c:pt>
                <c:pt idx="34">
                  <c:v>42770</c:v>
                </c:pt>
                <c:pt idx="35">
                  <c:v>42771</c:v>
                </c:pt>
                <c:pt idx="36">
                  <c:v>42772</c:v>
                </c:pt>
                <c:pt idx="37">
                  <c:v>42773</c:v>
                </c:pt>
                <c:pt idx="38">
                  <c:v>42774</c:v>
                </c:pt>
                <c:pt idx="39">
                  <c:v>42775</c:v>
                </c:pt>
                <c:pt idx="40">
                  <c:v>42776</c:v>
                </c:pt>
                <c:pt idx="41">
                  <c:v>42777</c:v>
                </c:pt>
                <c:pt idx="42">
                  <c:v>42778</c:v>
                </c:pt>
                <c:pt idx="43">
                  <c:v>42779</c:v>
                </c:pt>
                <c:pt idx="44">
                  <c:v>42780</c:v>
                </c:pt>
                <c:pt idx="45">
                  <c:v>42781</c:v>
                </c:pt>
                <c:pt idx="46">
                  <c:v>42782</c:v>
                </c:pt>
                <c:pt idx="47">
                  <c:v>42783</c:v>
                </c:pt>
                <c:pt idx="48">
                  <c:v>42784</c:v>
                </c:pt>
                <c:pt idx="49">
                  <c:v>42785</c:v>
                </c:pt>
                <c:pt idx="50">
                  <c:v>42786</c:v>
                </c:pt>
                <c:pt idx="51">
                  <c:v>42787</c:v>
                </c:pt>
                <c:pt idx="52">
                  <c:v>42788</c:v>
                </c:pt>
                <c:pt idx="53">
                  <c:v>42789</c:v>
                </c:pt>
                <c:pt idx="54">
                  <c:v>42790</c:v>
                </c:pt>
                <c:pt idx="55">
                  <c:v>42791</c:v>
                </c:pt>
                <c:pt idx="56">
                  <c:v>42792</c:v>
                </c:pt>
                <c:pt idx="57">
                  <c:v>42793</c:v>
                </c:pt>
                <c:pt idx="58">
                  <c:v>42794</c:v>
                </c:pt>
                <c:pt idx="59">
                  <c:v>42795</c:v>
                </c:pt>
                <c:pt idx="60">
                  <c:v>42796</c:v>
                </c:pt>
                <c:pt idx="61">
                  <c:v>42797</c:v>
                </c:pt>
                <c:pt idx="62">
                  <c:v>42798</c:v>
                </c:pt>
                <c:pt idx="63">
                  <c:v>42799</c:v>
                </c:pt>
                <c:pt idx="64">
                  <c:v>42800</c:v>
                </c:pt>
                <c:pt idx="65">
                  <c:v>42801</c:v>
                </c:pt>
                <c:pt idx="66">
                  <c:v>42802</c:v>
                </c:pt>
                <c:pt idx="67">
                  <c:v>42803</c:v>
                </c:pt>
                <c:pt idx="68">
                  <c:v>42804</c:v>
                </c:pt>
                <c:pt idx="69">
                  <c:v>42805</c:v>
                </c:pt>
                <c:pt idx="70">
                  <c:v>42806</c:v>
                </c:pt>
                <c:pt idx="71">
                  <c:v>42807</c:v>
                </c:pt>
                <c:pt idx="72">
                  <c:v>42808</c:v>
                </c:pt>
                <c:pt idx="73">
                  <c:v>42809</c:v>
                </c:pt>
                <c:pt idx="74">
                  <c:v>42810</c:v>
                </c:pt>
                <c:pt idx="75">
                  <c:v>42811</c:v>
                </c:pt>
                <c:pt idx="76">
                  <c:v>42812</c:v>
                </c:pt>
                <c:pt idx="77">
                  <c:v>42813</c:v>
                </c:pt>
                <c:pt idx="78">
                  <c:v>42814</c:v>
                </c:pt>
                <c:pt idx="79">
                  <c:v>42815</c:v>
                </c:pt>
                <c:pt idx="80">
                  <c:v>42816</c:v>
                </c:pt>
                <c:pt idx="81">
                  <c:v>42817</c:v>
                </c:pt>
                <c:pt idx="82">
                  <c:v>42818</c:v>
                </c:pt>
                <c:pt idx="83">
                  <c:v>42819</c:v>
                </c:pt>
                <c:pt idx="84">
                  <c:v>42820</c:v>
                </c:pt>
                <c:pt idx="85">
                  <c:v>42821</c:v>
                </c:pt>
                <c:pt idx="86">
                  <c:v>42822</c:v>
                </c:pt>
                <c:pt idx="87">
                  <c:v>42823</c:v>
                </c:pt>
                <c:pt idx="88">
                  <c:v>42824</c:v>
                </c:pt>
                <c:pt idx="89">
                  <c:v>42825</c:v>
                </c:pt>
                <c:pt idx="90">
                  <c:v>42826</c:v>
                </c:pt>
                <c:pt idx="91">
                  <c:v>42827</c:v>
                </c:pt>
                <c:pt idx="92">
                  <c:v>42828</c:v>
                </c:pt>
                <c:pt idx="93">
                  <c:v>42829</c:v>
                </c:pt>
                <c:pt idx="94">
                  <c:v>42830</c:v>
                </c:pt>
                <c:pt idx="95">
                  <c:v>42831</c:v>
                </c:pt>
                <c:pt idx="96">
                  <c:v>42832</c:v>
                </c:pt>
                <c:pt idx="97">
                  <c:v>42833</c:v>
                </c:pt>
                <c:pt idx="98">
                  <c:v>42834</c:v>
                </c:pt>
                <c:pt idx="99">
                  <c:v>42835</c:v>
                </c:pt>
                <c:pt idx="100">
                  <c:v>42836</c:v>
                </c:pt>
                <c:pt idx="101">
                  <c:v>42837</c:v>
                </c:pt>
                <c:pt idx="102">
                  <c:v>42838</c:v>
                </c:pt>
                <c:pt idx="103">
                  <c:v>42839</c:v>
                </c:pt>
                <c:pt idx="104">
                  <c:v>42840</c:v>
                </c:pt>
                <c:pt idx="105">
                  <c:v>42841</c:v>
                </c:pt>
                <c:pt idx="106">
                  <c:v>42842</c:v>
                </c:pt>
                <c:pt idx="107">
                  <c:v>42843</c:v>
                </c:pt>
                <c:pt idx="108">
                  <c:v>42844</c:v>
                </c:pt>
                <c:pt idx="109">
                  <c:v>42845</c:v>
                </c:pt>
                <c:pt idx="110">
                  <c:v>42846</c:v>
                </c:pt>
                <c:pt idx="111">
                  <c:v>42847</c:v>
                </c:pt>
                <c:pt idx="112">
                  <c:v>42848</c:v>
                </c:pt>
                <c:pt idx="113">
                  <c:v>42849</c:v>
                </c:pt>
                <c:pt idx="114">
                  <c:v>42850</c:v>
                </c:pt>
                <c:pt idx="115">
                  <c:v>42851</c:v>
                </c:pt>
                <c:pt idx="116">
                  <c:v>42852</c:v>
                </c:pt>
                <c:pt idx="117">
                  <c:v>42853</c:v>
                </c:pt>
                <c:pt idx="118">
                  <c:v>42854</c:v>
                </c:pt>
                <c:pt idx="119">
                  <c:v>42855</c:v>
                </c:pt>
                <c:pt idx="120">
                  <c:v>42856</c:v>
                </c:pt>
                <c:pt idx="121">
                  <c:v>42857</c:v>
                </c:pt>
                <c:pt idx="122">
                  <c:v>42858</c:v>
                </c:pt>
                <c:pt idx="123">
                  <c:v>42859</c:v>
                </c:pt>
                <c:pt idx="124">
                  <c:v>42860</c:v>
                </c:pt>
                <c:pt idx="125">
                  <c:v>42861</c:v>
                </c:pt>
                <c:pt idx="126">
                  <c:v>42862</c:v>
                </c:pt>
                <c:pt idx="127">
                  <c:v>42863</c:v>
                </c:pt>
                <c:pt idx="128">
                  <c:v>42864</c:v>
                </c:pt>
                <c:pt idx="129">
                  <c:v>42865</c:v>
                </c:pt>
                <c:pt idx="130">
                  <c:v>42866</c:v>
                </c:pt>
                <c:pt idx="131">
                  <c:v>42867</c:v>
                </c:pt>
                <c:pt idx="132">
                  <c:v>42868</c:v>
                </c:pt>
                <c:pt idx="133">
                  <c:v>42869</c:v>
                </c:pt>
                <c:pt idx="134">
                  <c:v>42870</c:v>
                </c:pt>
                <c:pt idx="135">
                  <c:v>42871</c:v>
                </c:pt>
                <c:pt idx="136">
                  <c:v>42872</c:v>
                </c:pt>
                <c:pt idx="137">
                  <c:v>42873</c:v>
                </c:pt>
                <c:pt idx="138">
                  <c:v>42874</c:v>
                </c:pt>
                <c:pt idx="139">
                  <c:v>42875</c:v>
                </c:pt>
                <c:pt idx="140">
                  <c:v>42876</c:v>
                </c:pt>
                <c:pt idx="141">
                  <c:v>42877</c:v>
                </c:pt>
                <c:pt idx="142">
                  <c:v>42878</c:v>
                </c:pt>
                <c:pt idx="143">
                  <c:v>42879</c:v>
                </c:pt>
                <c:pt idx="144">
                  <c:v>42880</c:v>
                </c:pt>
                <c:pt idx="145">
                  <c:v>42881</c:v>
                </c:pt>
                <c:pt idx="146">
                  <c:v>42882</c:v>
                </c:pt>
                <c:pt idx="147">
                  <c:v>42883</c:v>
                </c:pt>
                <c:pt idx="148">
                  <c:v>42884</c:v>
                </c:pt>
                <c:pt idx="149">
                  <c:v>42885</c:v>
                </c:pt>
                <c:pt idx="150">
                  <c:v>42886</c:v>
                </c:pt>
                <c:pt idx="151">
                  <c:v>42887</c:v>
                </c:pt>
                <c:pt idx="152">
                  <c:v>42888</c:v>
                </c:pt>
                <c:pt idx="153">
                  <c:v>42889</c:v>
                </c:pt>
                <c:pt idx="154">
                  <c:v>42890</c:v>
                </c:pt>
                <c:pt idx="155">
                  <c:v>42891</c:v>
                </c:pt>
                <c:pt idx="156">
                  <c:v>42892</c:v>
                </c:pt>
                <c:pt idx="157">
                  <c:v>42893</c:v>
                </c:pt>
                <c:pt idx="158">
                  <c:v>42894</c:v>
                </c:pt>
                <c:pt idx="159">
                  <c:v>42895</c:v>
                </c:pt>
                <c:pt idx="160">
                  <c:v>42896</c:v>
                </c:pt>
                <c:pt idx="161">
                  <c:v>42897</c:v>
                </c:pt>
                <c:pt idx="162">
                  <c:v>42898</c:v>
                </c:pt>
                <c:pt idx="163">
                  <c:v>42899</c:v>
                </c:pt>
                <c:pt idx="164">
                  <c:v>42900</c:v>
                </c:pt>
                <c:pt idx="165">
                  <c:v>42901</c:v>
                </c:pt>
                <c:pt idx="166">
                  <c:v>42902</c:v>
                </c:pt>
                <c:pt idx="167">
                  <c:v>42903</c:v>
                </c:pt>
                <c:pt idx="168">
                  <c:v>42904</c:v>
                </c:pt>
                <c:pt idx="169">
                  <c:v>42905</c:v>
                </c:pt>
                <c:pt idx="170">
                  <c:v>42906</c:v>
                </c:pt>
                <c:pt idx="171">
                  <c:v>42907</c:v>
                </c:pt>
                <c:pt idx="172">
                  <c:v>42908</c:v>
                </c:pt>
                <c:pt idx="173">
                  <c:v>42909</c:v>
                </c:pt>
                <c:pt idx="174">
                  <c:v>42910</c:v>
                </c:pt>
                <c:pt idx="175">
                  <c:v>42911</c:v>
                </c:pt>
                <c:pt idx="176">
                  <c:v>42912</c:v>
                </c:pt>
                <c:pt idx="177">
                  <c:v>42913</c:v>
                </c:pt>
                <c:pt idx="178">
                  <c:v>42914</c:v>
                </c:pt>
                <c:pt idx="179">
                  <c:v>42915</c:v>
                </c:pt>
                <c:pt idx="180">
                  <c:v>42916</c:v>
                </c:pt>
                <c:pt idx="181">
                  <c:v>42917</c:v>
                </c:pt>
                <c:pt idx="182">
                  <c:v>42918</c:v>
                </c:pt>
                <c:pt idx="183">
                  <c:v>42919</c:v>
                </c:pt>
                <c:pt idx="184">
                  <c:v>42920</c:v>
                </c:pt>
                <c:pt idx="185">
                  <c:v>42921</c:v>
                </c:pt>
                <c:pt idx="186">
                  <c:v>42922</c:v>
                </c:pt>
                <c:pt idx="187">
                  <c:v>42923</c:v>
                </c:pt>
                <c:pt idx="188">
                  <c:v>42924</c:v>
                </c:pt>
                <c:pt idx="189">
                  <c:v>42925</c:v>
                </c:pt>
                <c:pt idx="190">
                  <c:v>42926</c:v>
                </c:pt>
                <c:pt idx="191">
                  <c:v>42927</c:v>
                </c:pt>
                <c:pt idx="192">
                  <c:v>42928</c:v>
                </c:pt>
                <c:pt idx="193">
                  <c:v>42929</c:v>
                </c:pt>
                <c:pt idx="194">
                  <c:v>42930</c:v>
                </c:pt>
                <c:pt idx="195">
                  <c:v>42931</c:v>
                </c:pt>
                <c:pt idx="196">
                  <c:v>42932</c:v>
                </c:pt>
                <c:pt idx="197">
                  <c:v>42933</c:v>
                </c:pt>
                <c:pt idx="198">
                  <c:v>42934</c:v>
                </c:pt>
                <c:pt idx="199">
                  <c:v>42935</c:v>
                </c:pt>
                <c:pt idx="200">
                  <c:v>42936</c:v>
                </c:pt>
                <c:pt idx="201">
                  <c:v>42937</c:v>
                </c:pt>
                <c:pt idx="202">
                  <c:v>42938</c:v>
                </c:pt>
                <c:pt idx="203">
                  <c:v>42939</c:v>
                </c:pt>
                <c:pt idx="204">
                  <c:v>42940</c:v>
                </c:pt>
                <c:pt idx="205">
                  <c:v>42941</c:v>
                </c:pt>
                <c:pt idx="206">
                  <c:v>42942</c:v>
                </c:pt>
                <c:pt idx="207">
                  <c:v>42943</c:v>
                </c:pt>
                <c:pt idx="208">
                  <c:v>42944</c:v>
                </c:pt>
                <c:pt idx="209">
                  <c:v>42945</c:v>
                </c:pt>
                <c:pt idx="210">
                  <c:v>42946</c:v>
                </c:pt>
                <c:pt idx="211">
                  <c:v>42947</c:v>
                </c:pt>
                <c:pt idx="212">
                  <c:v>42948</c:v>
                </c:pt>
                <c:pt idx="213">
                  <c:v>42949</c:v>
                </c:pt>
                <c:pt idx="214">
                  <c:v>42950</c:v>
                </c:pt>
                <c:pt idx="215">
                  <c:v>42951</c:v>
                </c:pt>
                <c:pt idx="216">
                  <c:v>42952</c:v>
                </c:pt>
                <c:pt idx="217">
                  <c:v>42953</c:v>
                </c:pt>
                <c:pt idx="218">
                  <c:v>42954</c:v>
                </c:pt>
                <c:pt idx="219">
                  <c:v>42955</c:v>
                </c:pt>
                <c:pt idx="220">
                  <c:v>42956</c:v>
                </c:pt>
                <c:pt idx="221">
                  <c:v>42957</c:v>
                </c:pt>
                <c:pt idx="222">
                  <c:v>42958</c:v>
                </c:pt>
                <c:pt idx="223">
                  <c:v>42959</c:v>
                </c:pt>
                <c:pt idx="224">
                  <c:v>42960</c:v>
                </c:pt>
                <c:pt idx="225">
                  <c:v>42961</c:v>
                </c:pt>
                <c:pt idx="226">
                  <c:v>42962</c:v>
                </c:pt>
                <c:pt idx="227">
                  <c:v>42963</c:v>
                </c:pt>
                <c:pt idx="228">
                  <c:v>42964</c:v>
                </c:pt>
                <c:pt idx="229">
                  <c:v>42965</c:v>
                </c:pt>
                <c:pt idx="230">
                  <c:v>42966</c:v>
                </c:pt>
                <c:pt idx="231">
                  <c:v>42967</c:v>
                </c:pt>
                <c:pt idx="232">
                  <c:v>42968</c:v>
                </c:pt>
                <c:pt idx="233">
                  <c:v>42969</c:v>
                </c:pt>
                <c:pt idx="234">
                  <c:v>42970</c:v>
                </c:pt>
                <c:pt idx="235">
                  <c:v>42971</c:v>
                </c:pt>
                <c:pt idx="236">
                  <c:v>42972</c:v>
                </c:pt>
                <c:pt idx="237">
                  <c:v>42973</c:v>
                </c:pt>
                <c:pt idx="238">
                  <c:v>42974</c:v>
                </c:pt>
                <c:pt idx="239">
                  <c:v>42975</c:v>
                </c:pt>
                <c:pt idx="240">
                  <c:v>42976</c:v>
                </c:pt>
                <c:pt idx="241">
                  <c:v>42977</c:v>
                </c:pt>
                <c:pt idx="242">
                  <c:v>42978</c:v>
                </c:pt>
                <c:pt idx="243">
                  <c:v>42979</c:v>
                </c:pt>
                <c:pt idx="244">
                  <c:v>42980</c:v>
                </c:pt>
                <c:pt idx="245">
                  <c:v>42981</c:v>
                </c:pt>
                <c:pt idx="246">
                  <c:v>42982</c:v>
                </c:pt>
                <c:pt idx="247">
                  <c:v>42983</c:v>
                </c:pt>
                <c:pt idx="248">
                  <c:v>42984</c:v>
                </c:pt>
                <c:pt idx="249">
                  <c:v>42985</c:v>
                </c:pt>
                <c:pt idx="250">
                  <c:v>42986</c:v>
                </c:pt>
                <c:pt idx="251">
                  <c:v>42987</c:v>
                </c:pt>
                <c:pt idx="252">
                  <c:v>42988</c:v>
                </c:pt>
                <c:pt idx="253">
                  <c:v>42989</c:v>
                </c:pt>
                <c:pt idx="254">
                  <c:v>42990</c:v>
                </c:pt>
                <c:pt idx="255">
                  <c:v>42991</c:v>
                </c:pt>
                <c:pt idx="256">
                  <c:v>42992</c:v>
                </c:pt>
                <c:pt idx="257">
                  <c:v>42993</c:v>
                </c:pt>
                <c:pt idx="258">
                  <c:v>42994</c:v>
                </c:pt>
                <c:pt idx="259">
                  <c:v>42995</c:v>
                </c:pt>
                <c:pt idx="260">
                  <c:v>42996</c:v>
                </c:pt>
                <c:pt idx="261">
                  <c:v>42997</c:v>
                </c:pt>
                <c:pt idx="262">
                  <c:v>42998</c:v>
                </c:pt>
                <c:pt idx="263">
                  <c:v>42999</c:v>
                </c:pt>
                <c:pt idx="264">
                  <c:v>43000</c:v>
                </c:pt>
                <c:pt idx="265">
                  <c:v>43001</c:v>
                </c:pt>
                <c:pt idx="266">
                  <c:v>43002</c:v>
                </c:pt>
                <c:pt idx="267">
                  <c:v>43003</c:v>
                </c:pt>
                <c:pt idx="268">
                  <c:v>43004</c:v>
                </c:pt>
                <c:pt idx="269">
                  <c:v>43005</c:v>
                </c:pt>
                <c:pt idx="270">
                  <c:v>43006</c:v>
                </c:pt>
                <c:pt idx="271">
                  <c:v>43007</c:v>
                </c:pt>
                <c:pt idx="272">
                  <c:v>43008</c:v>
                </c:pt>
                <c:pt idx="273">
                  <c:v>43009</c:v>
                </c:pt>
                <c:pt idx="274">
                  <c:v>43010</c:v>
                </c:pt>
                <c:pt idx="275">
                  <c:v>43011</c:v>
                </c:pt>
                <c:pt idx="276">
                  <c:v>43012</c:v>
                </c:pt>
                <c:pt idx="277">
                  <c:v>43013</c:v>
                </c:pt>
                <c:pt idx="278">
                  <c:v>43014</c:v>
                </c:pt>
                <c:pt idx="279">
                  <c:v>43015</c:v>
                </c:pt>
                <c:pt idx="280">
                  <c:v>43016</c:v>
                </c:pt>
                <c:pt idx="281">
                  <c:v>43017</c:v>
                </c:pt>
                <c:pt idx="282">
                  <c:v>43018</c:v>
                </c:pt>
                <c:pt idx="283">
                  <c:v>43019</c:v>
                </c:pt>
                <c:pt idx="284">
                  <c:v>43020</c:v>
                </c:pt>
                <c:pt idx="285">
                  <c:v>43021</c:v>
                </c:pt>
                <c:pt idx="286">
                  <c:v>43022</c:v>
                </c:pt>
                <c:pt idx="287">
                  <c:v>43023</c:v>
                </c:pt>
                <c:pt idx="288">
                  <c:v>43024</c:v>
                </c:pt>
                <c:pt idx="289">
                  <c:v>43025</c:v>
                </c:pt>
                <c:pt idx="290">
                  <c:v>43026</c:v>
                </c:pt>
                <c:pt idx="291">
                  <c:v>43027</c:v>
                </c:pt>
                <c:pt idx="292">
                  <c:v>43028</c:v>
                </c:pt>
                <c:pt idx="293">
                  <c:v>43029</c:v>
                </c:pt>
                <c:pt idx="294">
                  <c:v>43030</c:v>
                </c:pt>
                <c:pt idx="295">
                  <c:v>43031</c:v>
                </c:pt>
                <c:pt idx="296">
                  <c:v>43032</c:v>
                </c:pt>
                <c:pt idx="297">
                  <c:v>43033</c:v>
                </c:pt>
                <c:pt idx="298">
                  <c:v>43034</c:v>
                </c:pt>
                <c:pt idx="299">
                  <c:v>43035</c:v>
                </c:pt>
                <c:pt idx="300">
                  <c:v>43036</c:v>
                </c:pt>
                <c:pt idx="301">
                  <c:v>43037</c:v>
                </c:pt>
                <c:pt idx="302">
                  <c:v>43038</c:v>
                </c:pt>
                <c:pt idx="303">
                  <c:v>43039</c:v>
                </c:pt>
                <c:pt idx="304">
                  <c:v>43040</c:v>
                </c:pt>
                <c:pt idx="305">
                  <c:v>43041</c:v>
                </c:pt>
                <c:pt idx="306">
                  <c:v>43042</c:v>
                </c:pt>
                <c:pt idx="307">
                  <c:v>43043</c:v>
                </c:pt>
                <c:pt idx="308">
                  <c:v>43044</c:v>
                </c:pt>
                <c:pt idx="309">
                  <c:v>43045</c:v>
                </c:pt>
                <c:pt idx="310">
                  <c:v>43046</c:v>
                </c:pt>
                <c:pt idx="311">
                  <c:v>43047</c:v>
                </c:pt>
                <c:pt idx="312">
                  <c:v>43048</c:v>
                </c:pt>
                <c:pt idx="313">
                  <c:v>43049</c:v>
                </c:pt>
                <c:pt idx="314">
                  <c:v>43050</c:v>
                </c:pt>
                <c:pt idx="315">
                  <c:v>43051</c:v>
                </c:pt>
                <c:pt idx="316">
                  <c:v>43052</c:v>
                </c:pt>
                <c:pt idx="317">
                  <c:v>43053</c:v>
                </c:pt>
                <c:pt idx="318">
                  <c:v>43054</c:v>
                </c:pt>
                <c:pt idx="319">
                  <c:v>43055</c:v>
                </c:pt>
                <c:pt idx="320">
                  <c:v>43056</c:v>
                </c:pt>
                <c:pt idx="321">
                  <c:v>43057</c:v>
                </c:pt>
                <c:pt idx="322">
                  <c:v>43058</c:v>
                </c:pt>
                <c:pt idx="323">
                  <c:v>43059</c:v>
                </c:pt>
                <c:pt idx="324">
                  <c:v>43060</c:v>
                </c:pt>
                <c:pt idx="325">
                  <c:v>43061</c:v>
                </c:pt>
                <c:pt idx="326">
                  <c:v>43062</c:v>
                </c:pt>
                <c:pt idx="327">
                  <c:v>43063</c:v>
                </c:pt>
                <c:pt idx="328">
                  <c:v>43064</c:v>
                </c:pt>
                <c:pt idx="329">
                  <c:v>43065</c:v>
                </c:pt>
                <c:pt idx="330">
                  <c:v>43066</c:v>
                </c:pt>
                <c:pt idx="331">
                  <c:v>43067</c:v>
                </c:pt>
                <c:pt idx="332">
                  <c:v>43068</c:v>
                </c:pt>
                <c:pt idx="333">
                  <c:v>43069</c:v>
                </c:pt>
                <c:pt idx="334">
                  <c:v>43070</c:v>
                </c:pt>
                <c:pt idx="335">
                  <c:v>43071</c:v>
                </c:pt>
                <c:pt idx="336">
                  <c:v>43072</c:v>
                </c:pt>
                <c:pt idx="337">
                  <c:v>43073</c:v>
                </c:pt>
                <c:pt idx="338">
                  <c:v>43074</c:v>
                </c:pt>
                <c:pt idx="339">
                  <c:v>43075</c:v>
                </c:pt>
                <c:pt idx="340">
                  <c:v>43076</c:v>
                </c:pt>
                <c:pt idx="341">
                  <c:v>43077</c:v>
                </c:pt>
                <c:pt idx="342">
                  <c:v>43078</c:v>
                </c:pt>
                <c:pt idx="343">
                  <c:v>43079</c:v>
                </c:pt>
                <c:pt idx="344">
                  <c:v>43080</c:v>
                </c:pt>
                <c:pt idx="345">
                  <c:v>43081</c:v>
                </c:pt>
                <c:pt idx="346">
                  <c:v>43082</c:v>
                </c:pt>
                <c:pt idx="347">
                  <c:v>43083</c:v>
                </c:pt>
                <c:pt idx="348">
                  <c:v>43084</c:v>
                </c:pt>
                <c:pt idx="349">
                  <c:v>43085</c:v>
                </c:pt>
                <c:pt idx="350">
                  <c:v>43086</c:v>
                </c:pt>
                <c:pt idx="351">
                  <c:v>43087</c:v>
                </c:pt>
                <c:pt idx="352">
                  <c:v>43088</c:v>
                </c:pt>
                <c:pt idx="353">
                  <c:v>43089</c:v>
                </c:pt>
                <c:pt idx="354">
                  <c:v>43090</c:v>
                </c:pt>
                <c:pt idx="355">
                  <c:v>43091</c:v>
                </c:pt>
                <c:pt idx="356">
                  <c:v>43092</c:v>
                </c:pt>
                <c:pt idx="357">
                  <c:v>43093</c:v>
                </c:pt>
                <c:pt idx="358">
                  <c:v>43094</c:v>
                </c:pt>
                <c:pt idx="359">
                  <c:v>43095</c:v>
                </c:pt>
                <c:pt idx="360">
                  <c:v>43096</c:v>
                </c:pt>
                <c:pt idx="361">
                  <c:v>43097</c:v>
                </c:pt>
                <c:pt idx="362">
                  <c:v>43098</c:v>
                </c:pt>
                <c:pt idx="363">
                  <c:v>43099</c:v>
                </c:pt>
                <c:pt idx="364">
                  <c:v>43100</c:v>
                </c:pt>
                <c:pt idx="365">
                  <c:v>43101</c:v>
                </c:pt>
                <c:pt idx="366">
                  <c:v>43102</c:v>
                </c:pt>
                <c:pt idx="367">
                  <c:v>43103</c:v>
                </c:pt>
                <c:pt idx="368">
                  <c:v>43104</c:v>
                </c:pt>
                <c:pt idx="369">
                  <c:v>43105</c:v>
                </c:pt>
                <c:pt idx="370">
                  <c:v>43106</c:v>
                </c:pt>
                <c:pt idx="371">
                  <c:v>43107</c:v>
                </c:pt>
                <c:pt idx="372">
                  <c:v>43108</c:v>
                </c:pt>
                <c:pt idx="373">
                  <c:v>43109</c:v>
                </c:pt>
                <c:pt idx="374">
                  <c:v>43110</c:v>
                </c:pt>
                <c:pt idx="375">
                  <c:v>43111</c:v>
                </c:pt>
                <c:pt idx="376">
                  <c:v>43112</c:v>
                </c:pt>
                <c:pt idx="377">
                  <c:v>43113</c:v>
                </c:pt>
                <c:pt idx="378">
                  <c:v>43114</c:v>
                </c:pt>
                <c:pt idx="379">
                  <c:v>43115</c:v>
                </c:pt>
                <c:pt idx="380">
                  <c:v>43116</c:v>
                </c:pt>
                <c:pt idx="381">
                  <c:v>43117</c:v>
                </c:pt>
                <c:pt idx="382">
                  <c:v>43118</c:v>
                </c:pt>
                <c:pt idx="383">
                  <c:v>43119</c:v>
                </c:pt>
                <c:pt idx="384">
                  <c:v>43120</c:v>
                </c:pt>
                <c:pt idx="385">
                  <c:v>43121</c:v>
                </c:pt>
                <c:pt idx="386">
                  <c:v>43122</c:v>
                </c:pt>
                <c:pt idx="387">
                  <c:v>43123</c:v>
                </c:pt>
                <c:pt idx="388">
                  <c:v>43124</c:v>
                </c:pt>
                <c:pt idx="389">
                  <c:v>43125</c:v>
                </c:pt>
                <c:pt idx="390">
                  <c:v>43126</c:v>
                </c:pt>
                <c:pt idx="391">
                  <c:v>43127</c:v>
                </c:pt>
                <c:pt idx="392">
                  <c:v>43128</c:v>
                </c:pt>
                <c:pt idx="393">
                  <c:v>43129</c:v>
                </c:pt>
                <c:pt idx="394">
                  <c:v>43130</c:v>
                </c:pt>
                <c:pt idx="395">
                  <c:v>43131</c:v>
                </c:pt>
                <c:pt idx="396">
                  <c:v>43132</c:v>
                </c:pt>
                <c:pt idx="397">
                  <c:v>43133</c:v>
                </c:pt>
                <c:pt idx="398">
                  <c:v>43134</c:v>
                </c:pt>
                <c:pt idx="399">
                  <c:v>43135</c:v>
                </c:pt>
                <c:pt idx="400">
                  <c:v>43136</c:v>
                </c:pt>
                <c:pt idx="401">
                  <c:v>43137</c:v>
                </c:pt>
                <c:pt idx="402">
                  <c:v>43138</c:v>
                </c:pt>
                <c:pt idx="403">
                  <c:v>43139</c:v>
                </c:pt>
                <c:pt idx="404">
                  <c:v>43140</c:v>
                </c:pt>
                <c:pt idx="405">
                  <c:v>43141</c:v>
                </c:pt>
                <c:pt idx="406">
                  <c:v>43142</c:v>
                </c:pt>
                <c:pt idx="407">
                  <c:v>43143</c:v>
                </c:pt>
                <c:pt idx="408">
                  <c:v>43144</c:v>
                </c:pt>
                <c:pt idx="409">
                  <c:v>43145</c:v>
                </c:pt>
                <c:pt idx="410">
                  <c:v>43146</c:v>
                </c:pt>
                <c:pt idx="411">
                  <c:v>43147</c:v>
                </c:pt>
                <c:pt idx="412">
                  <c:v>43148</c:v>
                </c:pt>
                <c:pt idx="413">
                  <c:v>43149</c:v>
                </c:pt>
                <c:pt idx="414">
                  <c:v>43150</c:v>
                </c:pt>
                <c:pt idx="415">
                  <c:v>43151</c:v>
                </c:pt>
                <c:pt idx="416">
                  <c:v>43152</c:v>
                </c:pt>
                <c:pt idx="417">
                  <c:v>43153</c:v>
                </c:pt>
                <c:pt idx="418">
                  <c:v>43154</c:v>
                </c:pt>
                <c:pt idx="419">
                  <c:v>43155</c:v>
                </c:pt>
                <c:pt idx="420">
                  <c:v>43156</c:v>
                </c:pt>
                <c:pt idx="421">
                  <c:v>43157</c:v>
                </c:pt>
                <c:pt idx="422">
                  <c:v>43158</c:v>
                </c:pt>
                <c:pt idx="423">
                  <c:v>43159</c:v>
                </c:pt>
              </c:numCache>
            </c:numRef>
          </c:cat>
          <c:val>
            <c:numRef>
              <c:f>Sheet1!$B$2:$B$425</c:f>
              <c:numCache>
                <c:formatCode>General</c:formatCode>
                <c:ptCount val="424"/>
                <c:pt idx="0">
                  <c:v>454406</c:v>
                </c:pt>
                <c:pt idx="1">
                  <c:v>367541</c:v>
                </c:pt>
                <c:pt idx="2">
                  <c:v>371111</c:v>
                </c:pt>
                <c:pt idx="3">
                  <c:v>508532</c:v>
                </c:pt>
                <c:pt idx="4">
                  <c:v>558904</c:v>
                </c:pt>
                <c:pt idx="5">
                  <c:v>507710</c:v>
                </c:pt>
                <c:pt idx="6">
                  <c:v>857800</c:v>
                </c:pt>
                <c:pt idx="7">
                  <c:v>860306</c:v>
                </c:pt>
                <c:pt idx="8">
                  <c:v>510007</c:v>
                </c:pt>
                <c:pt idx="9">
                  <c:v>1771189</c:v>
                </c:pt>
                <c:pt idx="10">
                  <c:v>1837226</c:v>
                </c:pt>
                <c:pt idx="11">
                  <c:v>1600384</c:v>
                </c:pt>
                <c:pt idx="12">
                  <c:v>1516956</c:v>
                </c:pt>
                <c:pt idx="13">
                  <c:v>1100370</c:v>
                </c:pt>
                <c:pt idx="14">
                  <c:v>725628</c:v>
                </c:pt>
                <c:pt idx="15">
                  <c:v>722214</c:v>
                </c:pt>
                <c:pt idx="16">
                  <c:v>702398</c:v>
                </c:pt>
                <c:pt idx="17">
                  <c:v>706099</c:v>
                </c:pt>
                <c:pt idx="18">
                  <c:v>738567</c:v>
                </c:pt>
                <c:pt idx="19">
                  <c:v>1198302</c:v>
                </c:pt>
                <c:pt idx="20">
                  <c:v>392159</c:v>
                </c:pt>
                <c:pt idx="21">
                  <c:v>363482</c:v>
                </c:pt>
                <c:pt idx="22">
                  <c:v>407254</c:v>
                </c:pt>
                <c:pt idx="23">
                  <c:v>619864</c:v>
                </c:pt>
                <c:pt idx="24">
                  <c:v>911656</c:v>
                </c:pt>
                <c:pt idx="25">
                  <c:v>1196688</c:v>
                </c:pt>
                <c:pt idx="26">
                  <c:v>968541</c:v>
                </c:pt>
                <c:pt idx="27">
                  <c:v>1038815</c:v>
                </c:pt>
                <c:pt idx="28">
                  <c:v>902465</c:v>
                </c:pt>
                <c:pt idx="29">
                  <c:v>723185</c:v>
                </c:pt>
                <c:pt idx="30">
                  <c:v>747769</c:v>
                </c:pt>
                <c:pt idx="31">
                  <c:v>577323</c:v>
                </c:pt>
                <c:pt idx="32">
                  <c:v>709368</c:v>
                </c:pt>
                <c:pt idx="33">
                  <c:v>786169</c:v>
                </c:pt>
                <c:pt idx="34">
                  <c:v>852058</c:v>
                </c:pt>
                <c:pt idx="35">
                  <c:v>899409</c:v>
                </c:pt>
                <c:pt idx="36">
                  <c:v>665100</c:v>
                </c:pt>
                <c:pt idx="37">
                  <c:v>618922</c:v>
                </c:pt>
                <c:pt idx="38">
                  <c:v>564691</c:v>
                </c:pt>
                <c:pt idx="39">
                  <c:v>852197</c:v>
                </c:pt>
                <c:pt idx="40">
                  <c:v>788235</c:v>
                </c:pt>
                <c:pt idx="41">
                  <c:v>520997</c:v>
                </c:pt>
                <c:pt idx="42">
                  <c:v>645693</c:v>
                </c:pt>
                <c:pt idx="43">
                  <c:v>618894</c:v>
                </c:pt>
                <c:pt idx="44">
                  <c:v>565645</c:v>
                </c:pt>
                <c:pt idx="45">
                  <c:v>562839</c:v>
                </c:pt>
                <c:pt idx="46">
                  <c:v>510665</c:v>
                </c:pt>
                <c:pt idx="47">
                  <c:v>772354</c:v>
                </c:pt>
                <c:pt idx="48">
                  <c:v>1379748</c:v>
                </c:pt>
                <c:pt idx="49">
                  <c:v>888034</c:v>
                </c:pt>
                <c:pt idx="50">
                  <c:v>736233</c:v>
                </c:pt>
                <c:pt idx="51">
                  <c:v>831514</c:v>
                </c:pt>
                <c:pt idx="52">
                  <c:v>828106</c:v>
                </c:pt>
                <c:pt idx="53">
                  <c:v>725304</c:v>
                </c:pt>
                <c:pt idx="54">
                  <c:v>820532</c:v>
                </c:pt>
                <c:pt idx="55">
                  <c:v>931493</c:v>
                </c:pt>
                <c:pt idx="56">
                  <c:v>773729</c:v>
                </c:pt>
                <c:pt idx="57">
                  <c:v>927031</c:v>
                </c:pt>
                <c:pt idx="58">
                  <c:v>854911</c:v>
                </c:pt>
                <c:pt idx="59">
                  <c:v>702912</c:v>
                </c:pt>
                <c:pt idx="60">
                  <c:v>543572</c:v>
                </c:pt>
                <c:pt idx="61">
                  <c:v>670303</c:v>
                </c:pt>
                <c:pt idx="62">
                  <c:v>556007</c:v>
                </c:pt>
                <c:pt idx="63">
                  <c:v>707642</c:v>
                </c:pt>
                <c:pt idx="64">
                  <c:v>763213</c:v>
                </c:pt>
                <c:pt idx="65">
                  <c:v>623021</c:v>
                </c:pt>
                <c:pt idx="66">
                  <c:v>538710</c:v>
                </c:pt>
                <c:pt idx="67">
                  <c:v>474992</c:v>
                </c:pt>
                <c:pt idx="68">
                  <c:v>415967</c:v>
                </c:pt>
                <c:pt idx="69">
                  <c:v>468553</c:v>
                </c:pt>
                <c:pt idx="70">
                  <c:v>529361</c:v>
                </c:pt>
                <c:pt idx="71">
                  <c:v>599779</c:v>
                </c:pt>
                <c:pt idx="72">
                  <c:v>520478</c:v>
                </c:pt>
                <c:pt idx="73">
                  <c:v>645716</c:v>
                </c:pt>
                <c:pt idx="74">
                  <c:v>567229</c:v>
                </c:pt>
                <c:pt idx="75">
                  <c:v>1209964</c:v>
                </c:pt>
                <c:pt idx="76">
                  <c:v>832337</c:v>
                </c:pt>
                <c:pt idx="77">
                  <c:v>619198</c:v>
                </c:pt>
                <c:pt idx="78">
                  <c:v>659042</c:v>
                </c:pt>
                <c:pt idx="79">
                  <c:v>795836</c:v>
                </c:pt>
                <c:pt idx="80">
                  <c:v>753809</c:v>
                </c:pt>
                <c:pt idx="81">
                  <c:v>418719</c:v>
                </c:pt>
                <c:pt idx="82">
                  <c:v>522051</c:v>
                </c:pt>
                <c:pt idx="83">
                  <c:v>471800</c:v>
                </c:pt>
                <c:pt idx="84">
                  <c:v>496861</c:v>
                </c:pt>
                <c:pt idx="85">
                  <c:v>502498</c:v>
                </c:pt>
                <c:pt idx="86">
                  <c:v>267190</c:v>
                </c:pt>
                <c:pt idx="87">
                  <c:v>613752</c:v>
                </c:pt>
                <c:pt idx="88">
                  <c:v>349634</c:v>
                </c:pt>
                <c:pt idx="89">
                  <c:v>500574</c:v>
                </c:pt>
                <c:pt idx="90">
                  <c:v>507748</c:v>
                </c:pt>
                <c:pt idx="91">
                  <c:v>362143</c:v>
                </c:pt>
                <c:pt idx="92">
                  <c:v>426080</c:v>
                </c:pt>
                <c:pt idx="93">
                  <c:v>403372</c:v>
                </c:pt>
                <c:pt idx="94">
                  <c:v>451434</c:v>
                </c:pt>
                <c:pt idx="95">
                  <c:v>763675</c:v>
                </c:pt>
                <c:pt idx="96">
                  <c:v>743724</c:v>
                </c:pt>
                <c:pt idx="97">
                  <c:v>509890</c:v>
                </c:pt>
                <c:pt idx="98">
                  <c:v>540407</c:v>
                </c:pt>
                <c:pt idx="99">
                  <c:v>335444</c:v>
                </c:pt>
                <c:pt idx="100">
                  <c:v>780417</c:v>
                </c:pt>
                <c:pt idx="101">
                  <c:v>388574</c:v>
                </c:pt>
                <c:pt idx="102">
                  <c:v>456069</c:v>
                </c:pt>
                <c:pt idx="103">
                  <c:v>431710</c:v>
                </c:pt>
                <c:pt idx="104">
                  <c:v>454826</c:v>
                </c:pt>
                <c:pt idx="105">
                  <c:v>461151</c:v>
                </c:pt>
                <c:pt idx="106">
                  <c:v>454847</c:v>
                </c:pt>
                <c:pt idx="107">
                  <c:v>403105</c:v>
                </c:pt>
                <c:pt idx="108">
                  <c:v>325113</c:v>
                </c:pt>
                <c:pt idx="109">
                  <c:v>326450</c:v>
                </c:pt>
                <c:pt idx="110">
                  <c:v>527405</c:v>
                </c:pt>
                <c:pt idx="111">
                  <c:v>637489</c:v>
                </c:pt>
                <c:pt idx="112">
                  <c:v>537005</c:v>
                </c:pt>
                <c:pt idx="113">
                  <c:v>432425</c:v>
                </c:pt>
                <c:pt idx="114">
                  <c:v>454653</c:v>
                </c:pt>
                <c:pt idx="115">
                  <c:v>610312</c:v>
                </c:pt>
                <c:pt idx="116">
                  <c:v>878613</c:v>
                </c:pt>
                <c:pt idx="117">
                  <c:v>373900</c:v>
                </c:pt>
                <c:pt idx="118">
                  <c:v>563766</c:v>
                </c:pt>
                <c:pt idx="119">
                  <c:v>490707</c:v>
                </c:pt>
                <c:pt idx="120">
                  <c:v>424432</c:v>
                </c:pt>
                <c:pt idx="121">
                  <c:v>430590</c:v>
                </c:pt>
                <c:pt idx="122">
                  <c:v>472680</c:v>
                </c:pt>
                <c:pt idx="123">
                  <c:v>393462</c:v>
                </c:pt>
                <c:pt idx="124">
                  <c:v>964458</c:v>
                </c:pt>
                <c:pt idx="125">
                  <c:v>920699</c:v>
                </c:pt>
                <c:pt idx="126">
                  <c:v>1154259</c:v>
                </c:pt>
                <c:pt idx="127">
                  <c:v>557936</c:v>
                </c:pt>
                <c:pt idx="128">
                  <c:v>472622</c:v>
                </c:pt>
                <c:pt idx="129">
                  <c:v>433421</c:v>
                </c:pt>
                <c:pt idx="130">
                  <c:v>422783</c:v>
                </c:pt>
                <c:pt idx="131">
                  <c:v>374024</c:v>
                </c:pt>
                <c:pt idx="132">
                  <c:v>336085</c:v>
                </c:pt>
                <c:pt idx="133">
                  <c:v>483378</c:v>
                </c:pt>
                <c:pt idx="134">
                  <c:v>512135</c:v>
                </c:pt>
                <c:pt idx="135">
                  <c:v>334955</c:v>
                </c:pt>
                <c:pt idx="136">
                  <c:v>326691</c:v>
                </c:pt>
                <c:pt idx="137">
                  <c:v>359757</c:v>
                </c:pt>
                <c:pt idx="138">
                  <c:v>268808</c:v>
                </c:pt>
                <c:pt idx="139">
                  <c:v>362575</c:v>
                </c:pt>
                <c:pt idx="140">
                  <c:v>310333</c:v>
                </c:pt>
                <c:pt idx="141">
                  <c:v>567203</c:v>
                </c:pt>
                <c:pt idx="142">
                  <c:v>751363</c:v>
                </c:pt>
                <c:pt idx="143">
                  <c:v>1045909</c:v>
                </c:pt>
                <c:pt idx="144">
                  <c:v>1476646</c:v>
                </c:pt>
                <c:pt idx="145">
                  <c:v>815991</c:v>
                </c:pt>
                <c:pt idx="146">
                  <c:v>835488</c:v>
                </c:pt>
                <c:pt idx="147">
                  <c:v>714369</c:v>
                </c:pt>
                <c:pt idx="148">
                  <c:v>764491</c:v>
                </c:pt>
                <c:pt idx="149">
                  <c:v>1020493</c:v>
                </c:pt>
                <c:pt idx="150">
                  <c:v>1524044</c:v>
                </c:pt>
                <c:pt idx="151">
                  <c:v>1751082</c:v>
                </c:pt>
                <c:pt idx="152">
                  <c:v>1379673</c:v>
                </c:pt>
                <c:pt idx="153">
                  <c:v>1409023</c:v>
                </c:pt>
                <c:pt idx="154">
                  <c:v>1397474</c:v>
                </c:pt>
                <c:pt idx="155">
                  <c:v>1468678</c:v>
                </c:pt>
                <c:pt idx="156">
                  <c:v>1195413</c:v>
                </c:pt>
                <c:pt idx="157">
                  <c:v>1121755</c:v>
                </c:pt>
                <c:pt idx="158">
                  <c:v>1608224</c:v>
                </c:pt>
                <c:pt idx="159">
                  <c:v>1074672</c:v>
                </c:pt>
                <c:pt idx="160">
                  <c:v>1033324</c:v>
                </c:pt>
                <c:pt idx="161">
                  <c:v>1207150</c:v>
                </c:pt>
                <c:pt idx="162">
                  <c:v>1319461</c:v>
                </c:pt>
                <c:pt idx="163">
                  <c:v>1249833</c:v>
                </c:pt>
                <c:pt idx="164">
                  <c:v>1374406</c:v>
                </c:pt>
                <c:pt idx="165">
                  <c:v>1343781</c:v>
                </c:pt>
                <c:pt idx="166">
                  <c:v>1241717</c:v>
                </c:pt>
                <c:pt idx="167">
                  <c:v>742165</c:v>
                </c:pt>
                <c:pt idx="168">
                  <c:v>804545</c:v>
                </c:pt>
                <c:pt idx="169">
                  <c:v>852602</c:v>
                </c:pt>
                <c:pt idx="170">
                  <c:v>1019803</c:v>
                </c:pt>
                <c:pt idx="171">
                  <c:v>665115</c:v>
                </c:pt>
                <c:pt idx="172">
                  <c:v>792317</c:v>
                </c:pt>
                <c:pt idx="173">
                  <c:v>621866</c:v>
                </c:pt>
                <c:pt idx="174">
                  <c:v>481118</c:v>
                </c:pt>
                <c:pt idx="175">
                  <c:v>476702</c:v>
                </c:pt>
                <c:pt idx="176">
                  <c:v>1258215</c:v>
                </c:pt>
                <c:pt idx="177">
                  <c:v>1372696</c:v>
                </c:pt>
                <c:pt idx="178">
                  <c:v>1404283</c:v>
                </c:pt>
                <c:pt idx="179">
                  <c:v>1377960</c:v>
                </c:pt>
                <c:pt idx="180">
                  <c:v>1874565</c:v>
                </c:pt>
                <c:pt idx="181">
                  <c:v>2791137</c:v>
                </c:pt>
                <c:pt idx="182">
                  <c:v>1365435</c:v>
                </c:pt>
                <c:pt idx="183">
                  <c:v>1223116</c:v>
                </c:pt>
                <c:pt idx="184">
                  <c:v>1072342</c:v>
                </c:pt>
                <c:pt idx="185">
                  <c:v>1178141</c:v>
                </c:pt>
                <c:pt idx="186">
                  <c:v>1997702</c:v>
                </c:pt>
                <c:pt idx="187">
                  <c:v>1880236</c:v>
                </c:pt>
                <c:pt idx="188">
                  <c:v>2740752</c:v>
                </c:pt>
                <c:pt idx="189">
                  <c:v>2619843</c:v>
                </c:pt>
                <c:pt idx="190">
                  <c:v>2947846</c:v>
                </c:pt>
                <c:pt idx="191">
                  <c:v>2211522</c:v>
                </c:pt>
                <c:pt idx="192">
                  <c:v>1802567</c:v>
                </c:pt>
                <c:pt idx="193">
                  <c:v>1062204</c:v>
                </c:pt>
                <c:pt idx="194">
                  <c:v>834467</c:v>
                </c:pt>
                <c:pt idx="195">
                  <c:v>890229</c:v>
                </c:pt>
                <c:pt idx="196">
                  <c:v>757910</c:v>
                </c:pt>
                <c:pt idx="197">
                  <c:v>617276</c:v>
                </c:pt>
                <c:pt idx="198">
                  <c:v>541306</c:v>
                </c:pt>
                <c:pt idx="199">
                  <c:v>655117</c:v>
                </c:pt>
                <c:pt idx="200">
                  <c:v>692217</c:v>
                </c:pt>
                <c:pt idx="201">
                  <c:v>862972</c:v>
                </c:pt>
                <c:pt idx="202">
                  <c:v>788926</c:v>
                </c:pt>
                <c:pt idx="203">
                  <c:v>772860</c:v>
                </c:pt>
                <c:pt idx="204">
                  <c:v>646160</c:v>
                </c:pt>
                <c:pt idx="205">
                  <c:v>532531</c:v>
                </c:pt>
                <c:pt idx="206">
                  <c:v>619353</c:v>
                </c:pt>
                <c:pt idx="207">
                  <c:v>605036</c:v>
                </c:pt>
                <c:pt idx="208">
                  <c:v>390361</c:v>
                </c:pt>
                <c:pt idx="209">
                  <c:v>355381</c:v>
                </c:pt>
                <c:pt idx="210">
                  <c:v>387963</c:v>
                </c:pt>
                <c:pt idx="211">
                  <c:v>392850</c:v>
                </c:pt>
                <c:pt idx="212">
                  <c:v>375928</c:v>
                </c:pt>
                <c:pt idx="213">
                  <c:v>397904</c:v>
                </c:pt>
                <c:pt idx="214">
                  <c:v>294892</c:v>
                </c:pt>
                <c:pt idx="215">
                  <c:v>405171</c:v>
                </c:pt>
                <c:pt idx="216">
                  <c:v>416574</c:v>
                </c:pt>
                <c:pt idx="217">
                  <c:v>432394</c:v>
                </c:pt>
                <c:pt idx="218">
                  <c:v>334365</c:v>
                </c:pt>
                <c:pt idx="219">
                  <c:v>290446</c:v>
                </c:pt>
                <c:pt idx="220">
                  <c:v>380449</c:v>
                </c:pt>
                <c:pt idx="221">
                  <c:v>375975</c:v>
                </c:pt>
                <c:pt idx="222">
                  <c:v>386165</c:v>
                </c:pt>
                <c:pt idx="223">
                  <c:v>414250</c:v>
                </c:pt>
                <c:pt idx="224">
                  <c:v>556177</c:v>
                </c:pt>
                <c:pt idx="225">
                  <c:v>352586</c:v>
                </c:pt>
                <c:pt idx="226">
                  <c:v>293434</c:v>
                </c:pt>
                <c:pt idx="227">
                  <c:v>442232</c:v>
                </c:pt>
                <c:pt idx="228">
                  <c:v>448658</c:v>
                </c:pt>
                <c:pt idx="229">
                  <c:v>498036</c:v>
                </c:pt>
                <c:pt idx="230">
                  <c:v>500612</c:v>
                </c:pt>
                <c:pt idx="231">
                  <c:v>494133</c:v>
                </c:pt>
                <c:pt idx="232">
                  <c:v>336278</c:v>
                </c:pt>
                <c:pt idx="233">
                  <c:v>393254</c:v>
                </c:pt>
                <c:pt idx="234">
                  <c:v>267496</c:v>
                </c:pt>
                <c:pt idx="235">
                  <c:v>385212</c:v>
                </c:pt>
                <c:pt idx="236">
                  <c:v>316008</c:v>
                </c:pt>
                <c:pt idx="237">
                  <c:v>322510</c:v>
                </c:pt>
                <c:pt idx="238">
                  <c:v>325223</c:v>
                </c:pt>
                <c:pt idx="239">
                  <c:v>296407</c:v>
                </c:pt>
                <c:pt idx="240">
                  <c:v>594895</c:v>
                </c:pt>
                <c:pt idx="241">
                  <c:v>754379</c:v>
                </c:pt>
                <c:pt idx="242">
                  <c:v>769101</c:v>
                </c:pt>
                <c:pt idx="243">
                  <c:v>723790</c:v>
                </c:pt>
                <c:pt idx="244">
                  <c:v>923178</c:v>
                </c:pt>
                <c:pt idx="245">
                  <c:v>1050288</c:v>
                </c:pt>
                <c:pt idx="246">
                  <c:v>1109804</c:v>
                </c:pt>
                <c:pt idx="247">
                  <c:v>1080964</c:v>
                </c:pt>
                <c:pt idx="248">
                  <c:v>1164801</c:v>
                </c:pt>
                <c:pt idx="249">
                  <c:v>1232833</c:v>
                </c:pt>
                <c:pt idx="250">
                  <c:v>1235669</c:v>
                </c:pt>
                <c:pt idx="251">
                  <c:v>1345747</c:v>
                </c:pt>
                <c:pt idx="252">
                  <c:v>1137882</c:v>
                </c:pt>
                <c:pt idx="253">
                  <c:v>1018212</c:v>
                </c:pt>
                <c:pt idx="254">
                  <c:v>858836</c:v>
                </c:pt>
                <c:pt idx="255">
                  <c:v>932595</c:v>
                </c:pt>
                <c:pt idx="256">
                  <c:v>760868</c:v>
                </c:pt>
                <c:pt idx="257">
                  <c:v>857250</c:v>
                </c:pt>
                <c:pt idx="258">
                  <c:v>688140</c:v>
                </c:pt>
                <c:pt idx="259">
                  <c:v>763474</c:v>
                </c:pt>
                <c:pt idx="260">
                  <c:v>1499997</c:v>
                </c:pt>
                <c:pt idx="261">
                  <c:v>3479834</c:v>
                </c:pt>
                <c:pt idx="262">
                  <c:v>1084024</c:v>
                </c:pt>
                <c:pt idx="263">
                  <c:v>1112192</c:v>
                </c:pt>
                <c:pt idx="264">
                  <c:v>1190967</c:v>
                </c:pt>
                <c:pt idx="265">
                  <c:v>1015155</c:v>
                </c:pt>
                <c:pt idx="266">
                  <c:v>1376586</c:v>
                </c:pt>
                <c:pt idx="267">
                  <c:v>845069</c:v>
                </c:pt>
                <c:pt idx="268">
                  <c:v>593796</c:v>
                </c:pt>
                <c:pt idx="269">
                  <c:v>555085</c:v>
                </c:pt>
                <c:pt idx="270">
                  <c:v>599436</c:v>
                </c:pt>
                <c:pt idx="271">
                  <c:v>466749</c:v>
                </c:pt>
                <c:pt idx="272">
                  <c:v>406204</c:v>
                </c:pt>
                <c:pt idx="273">
                  <c:v>599062</c:v>
                </c:pt>
                <c:pt idx="274">
                  <c:v>644699</c:v>
                </c:pt>
                <c:pt idx="275">
                  <c:v>669890</c:v>
                </c:pt>
                <c:pt idx="276">
                  <c:v>654583</c:v>
                </c:pt>
                <c:pt idx="277">
                  <c:v>692269</c:v>
                </c:pt>
                <c:pt idx="278">
                  <c:v>693372</c:v>
                </c:pt>
                <c:pt idx="279">
                  <c:v>1234058</c:v>
                </c:pt>
                <c:pt idx="280">
                  <c:v>1010565</c:v>
                </c:pt>
                <c:pt idx="281">
                  <c:v>1277940</c:v>
                </c:pt>
                <c:pt idx="282">
                  <c:v>2050573</c:v>
                </c:pt>
                <c:pt idx="283">
                  <c:v>3119760</c:v>
                </c:pt>
                <c:pt idx="284">
                  <c:v>3231427</c:v>
                </c:pt>
                <c:pt idx="285">
                  <c:v>2246420</c:v>
                </c:pt>
                <c:pt idx="286">
                  <c:v>2030884</c:v>
                </c:pt>
                <c:pt idx="287">
                  <c:v>1894930</c:v>
                </c:pt>
                <c:pt idx="288">
                  <c:v>1653800</c:v>
                </c:pt>
                <c:pt idx="289">
                  <c:v>1786536</c:v>
                </c:pt>
                <c:pt idx="290">
                  <c:v>1556479</c:v>
                </c:pt>
                <c:pt idx="291">
                  <c:v>1658560</c:v>
                </c:pt>
                <c:pt idx="292">
                  <c:v>1679244</c:v>
                </c:pt>
                <c:pt idx="293">
                  <c:v>1467525</c:v>
                </c:pt>
                <c:pt idx="294">
                  <c:v>1240091</c:v>
                </c:pt>
                <c:pt idx="295">
                  <c:v>1360533</c:v>
                </c:pt>
                <c:pt idx="296">
                  <c:v>1161698</c:v>
                </c:pt>
                <c:pt idx="297">
                  <c:v>857791</c:v>
                </c:pt>
                <c:pt idx="298">
                  <c:v>1231260</c:v>
                </c:pt>
                <c:pt idx="299">
                  <c:v>955172</c:v>
                </c:pt>
                <c:pt idx="300">
                  <c:v>869196</c:v>
                </c:pt>
                <c:pt idx="301">
                  <c:v>696543</c:v>
                </c:pt>
                <c:pt idx="302">
                  <c:v>691116</c:v>
                </c:pt>
                <c:pt idx="303">
                  <c:v>591870</c:v>
                </c:pt>
                <c:pt idx="304">
                  <c:v>539864</c:v>
                </c:pt>
                <c:pt idx="305">
                  <c:v>397204</c:v>
                </c:pt>
                <c:pt idx="306">
                  <c:v>418699</c:v>
                </c:pt>
                <c:pt idx="307">
                  <c:v>505568</c:v>
                </c:pt>
                <c:pt idx="308">
                  <c:v>760788</c:v>
                </c:pt>
                <c:pt idx="309">
                  <c:v>1018416</c:v>
                </c:pt>
                <c:pt idx="310">
                  <c:v>1043572</c:v>
                </c:pt>
                <c:pt idx="311">
                  <c:v>1260741</c:v>
                </c:pt>
                <c:pt idx="312">
                  <c:v>1174461</c:v>
                </c:pt>
                <c:pt idx="313">
                  <c:v>1181652</c:v>
                </c:pt>
                <c:pt idx="314">
                  <c:v>1285271</c:v>
                </c:pt>
                <c:pt idx="315">
                  <c:v>1180011</c:v>
                </c:pt>
                <c:pt idx="316">
                  <c:v>966366</c:v>
                </c:pt>
                <c:pt idx="317">
                  <c:v>799893</c:v>
                </c:pt>
                <c:pt idx="318">
                  <c:v>541645</c:v>
                </c:pt>
                <c:pt idx="319">
                  <c:v>495107</c:v>
                </c:pt>
                <c:pt idx="320">
                  <c:v>527422</c:v>
                </c:pt>
                <c:pt idx="321">
                  <c:v>549390</c:v>
                </c:pt>
                <c:pt idx="322">
                  <c:v>746169</c:v>
                </c:pt>
                <c:pt idx="323">
                  <c:v>870049</c:v>
                </c:pt>
                <c:pt idx="324">
                  <c:v>559590</c:v>
                </c:pt>
                <c:pt idx="325">
                  <c:v>483305</c:v>
                </c:pt>
                <c:pt idx="326">
                  <c:v>423155</c:v>
                </c:pt>
                <c:pt idx="327">
                  <c:v>402409</c:v>
                </c:pt>
                <c:pt idx="328">
                  <c:v>434606</c:v>
                </c:pt>
                <c:pt idx="329">
                  <c:v>458345</c:v>
                </c:pt>
                <c:pt idx="330">
                  <c:v>447104</c:v>
                </c:pt>
                <c:pt idx="331">
                  <c:v>388955</c:v>
                </c:pt>
                <c:pt idx="332">
                  <c:v>430672</c:v>
                </c:pt>
                <c:pt idx="333">
                  <c:v>398121</c:v>
                </c:pt>
                <c:pt idx="334">
                  <c:v>388169</c:v>
                </c:pt>
                <c:pt idx="335">
                  <c:v>297996</c:v>
                </c:pt>
                <c:pt idx="336">
                  <c:v>269331</c:v>
                </c:pt>
                <c:pt idx="337">
                  <c:v>300290</c:v>
                </c:pt>
                <c:pt idx="338">
                  <c:v>313491</c:v>
                </c:pt>
                <c:pt idx="339">
                  <c:v>382913</c:v>
                </c:pt>
                <c:pt idx="340">
                  <c:v>440012</c:v>
                </c:pt>
                <c:pt idx="341">
                  <c:v>361566</c:v>
                </c:pt>
                <c:pt idx="342">
                  <c:v>451556</c:v>
                </c:pt>
                <c:pt idx="343">
                  <c:v>456002</c:v>
                </c:pt>
                <c:pt idx="344">
                  <c:v>635087</c:v>
                </c:pt>
                <c:pt idx="345">
                  <c:v>576684</c:v>
                </c:pt>
                <c:pt idx="346">
                  <c:v>475048</c:v>
                </c:pt>
                <c:pt idx="347">
                  <c:v>303776</c:v>
                </c:pt>
                <c:pt idx="348">
                  <c:v>315505</c:v>
                </c:pt>
                <c:pt idx="349">
                  <c:v>307269</c:v>
                </c:pt>
                <c:pt idx="350">
                  <c:v>289486</c:v>
                </c:pt>
                <c:pt idx="351">
                  <c:v>299893</c:v>
                </c:pt>
                <c:pt idx="352">
                  <c:v>342796</c:v>
                </c:pt>
                <c:pt idx="353">
                  <c:v>319742</c:v>
                </c:pt>
                <c:pt idx="354">
                  <c:v>693670</c:v>
                </c:pt>
                <c:pt idx="355">
                  <c:v>1498827</c:v>
                </c:pt>
                <c:pt idx="356">
                  <c:v>1494659</c:v>
                </c:pt>
                <c:pt idx="357">
                  <c:v>1231828</c:v>
                </c:pt>
                <c:pt idx="358">
                  <c:v>1343241</c:v>
                </c:pt>
                <c:pt idx="359">
                  <c:v>1460481</c:v>
                </c:pt>
                <c:pt idx="360">
                  <c:v>1542236</c:v>
                </c:pt>
                <c:pt idx="361">
                  <c:v>1777571</c:v>
                </c:pt>
                <c:pt idx="362">
                  <c:v>2968696</c:v>
                </c:pt>
                <c:pt idx="363">
                  <c:v>1482059</c:v>
                </c:pt>
                <c:pt idx="364">
                  <c:v>1122123</c:v>
                </c:pt>
                <c:pt idx="365">
                  <c:v>977713</c:v>
                </c:pt>
                <c:pt idx="366">
                  <c:v>774823</c:v>
                </c:pt>
                <c:pt idx="367">
                  <c:v>642404</c:v>
                </c:pt>
                <c:pt idx="368">
                  <c:v>606295</c:v>
                </c:pt>
                <c:pt idx="369">
                  <c:v>516372</c:v>
                </c:pt>
                <c:pt idx="370">
                  <c:v>658655</c:v>
                </c:pt>
                <c:pt idx="371">
                  <c:v>612328</c:v>
                </c:pt>
                <c:pt idx="372">
                  <c:v>524195</c:v>
                </c:pt>
                <c:pt idx="373">
                  <c:v>432895</c:v>
                </c:pt>
                <c:pt idx="374">
                  <c:v>462967</c:v>
                </c:pt>
                <c:pt idx="375">
                  <c:v>559911</c:v>
                </c:pt>
                <c:pt idx="376">
                  <c:v>701242</c:v>
                </c:pt>
                <c:pt idx="377">
                  <c:v>477386</c:v>
                </c:pt>
                <c:pt idx="378">
                  <c:v>461811</c:v>
                </c:pt>
                <c:pt idx="379">
                  <c:v>416471</c:v>
                </c:pt>
                <c:pt idx="380">
                  <c:v>366104</c:v>
                </c:pt>
                <c:pt idx="381">
                  <c:v>484309</c:v>
                </c:pt>
                <c:pt idx="382">
                  <c:v>2013551</c:v>
                </c:pt>
                <c:pt idx="383">
                  <c:v>3338138</c:v>
                </c:pt>
                <c:pt idx="384">
                  <c:v>7267622</c:v>
                </c:pt>
                <c:pt idx="385">
                  <c:v>8306026</c:v>
                </c:pt>
                <c:pt idx="386">
                  <c:v>5868067</c:v>
                </c:pt>
                <c:pt idx="387">
                  <c:v>4175174</c:v>
                </c:pt>
                <c:pt idx="388">
                  <c:v>3950826</c:v>
                </c:pt>
                <c:pt idx="389">
                  <c:v>2904565</c:v>
                </c:pt>
                <c:pt idx="390">
                  <c:v>2325225</c:v>
                </c:pt>
                <c:pt idx="391">
                  <c:v>2251639</c:v>
                </c:pt>
                <c:pt idx="392">
                  <c:v>1809012</c:v>
                </c:pt>
                <c:pt idx="393">
                  <c:v>881120</c:v>
                </c:pt>
                <c:pt idx="394">
                  <c:v>583365</c:v>
                </c:pt>
                <c:pt idx="395">
                  <c:v>475618</c:v>
                </c:pt>
                <c:pt idx="396">
                  <c:v>482120</c:v>
                </c:pt>
                <c:pt idx="397">
                  <c:v>502659</c:v>
                </c:pt>
                <c:pt idx="398">
                  <c:v>688104</c:v>
                </c:pt>
                <c:pt idx="399">
                  <c:v>628004</c:v>
                </c:pt>
                <c:pt idx="400">
                  <c:v>640211</c:v>
                </c:pt>
                <c:pt idx="401">
                  <c:v>641671</c:v>
                </c:pt>
                <c:pt idx="402">
                  <c:v>672421</c:v>
                </c:pt>
                <c:pt idx="403">
                  <c:v>637985</c:v>
                </c:pt>
                <c:pt idx="404">
                  <c:v>520901</c:v>
                </c:pt>
                <c:pt idx="405">
                  <c:v>481713</c:v>
                </c:pt>
                <c:pt idx="406">
                  <c:v>576073</c:v>
                </c:pt>
                <c:pt idx="407">
                  <c:v>528393</c:v>
                </c:pt>
                <c:pt idx="408">
                  <c:v>394327</c:v>
                </c:pt>
                <c:pt idx="409">
                  <c:v>545449</c:v>
                </c:pt>
                <c:pt idx="410">
                  <c:v>564388</c:v>
                </c:pt>
                <c:pt idx="411">
                  <c:v>543351</c:v>
                </c:pt>
                <c:pt idx="412">
                  <c:v>872008</c:v>
                </c:pt>
                <c:pt idx="413">
                  <c:v>716891</c:v>
                </c:pt>
                <c:pt idx="414">
                  <c:v>512131</c:v>
                </c:pt>
                <c:pt idx="415">
                  <c:v>428120</c:v>
                </c:pt>
                <c:pt idx="416">
                  <c:v>334846</c:v>
                </c:pt>
                <c:pt idx="417">
                  <c:v>317743</c:v>
                </c:pt>
                <c:pt idx="418">
                  <c:v>324536</c:v>
                </c:pt>
                <c:pt idx="419">
                  <c:v>359230</c:v>
                </c:pt>
                <c:pt idx="420">
                  <c:v>366212</c:v>
                </c:pt>
                <c:pt idx="421">
                  <c:v>399313</c:v>
                </c:pt>
                <c:pt idx="422">
                  <c:v>413579</c:v>
                </c:pt>
                <c:pt idx="423">
                  <c:v>343213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0-2F3C-4568-91D1-244945427BB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279883968"/>
        <c:axId val="279883312"/>
      </c:lineChart>
      <c:dateAx>
        <c:axId val="279883968"/>
        <c:scaling>
          <c:orientation val="minMax"/>
        </c:scaling>
        <c:delete val="0"/>
        <c:axPos val="b"/>
        <c:numFmt formatCode="m/d/yyyy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883312"/>
        <c:crosses val="autoZero"/>
        <c:auto val="1"/>
        <c:lblOffset val="100"/>
        <c:baseTimeUnit val="days"/>
      </c:dateAx>
      <c:valAx>
        <c:axId val="27988331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7988396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3/13/2018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FF0C8AE-7C7A-42CB-B028-739F985D5C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Reach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F4EA3B23-E755-4075-9BDA-797719E4BFE2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443411355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FA4E597-F294-4814-9556-E9152918F7D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01/01/2017 - 02/28/2018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733F510-DC0E-4DCD-9742-ED80A3B97C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82032890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8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Calibri</vt:lpstr>
      <vt:lpstr>Arial</vt:lpstr>
      <vt:lpstr>quintly_template</vt:lpstr>
      <vt:lpstr>Facebook Reach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Reach</dc:title>
  <dc:creator>Administrator</dc:creator>
  <cp:lastModifiedBy>Administrator</cp:lastModifiedBy>
  <cp:revision>1</cp:revision>
  <dcterms:created xsi:type="dcterms:W3CDTF">2018-03-13T13:50:56Z</dcterms:created>
  <dcterms:modified xsi:type="dcterms:W3CDTF">2018-03-13T13:51:00Z</dcterms:modified>
</cp:coreProperties>
</file>