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705</c:v>
                </c:pt>
                <c:pt idx="1">
                  <c:v>619</c:v>
                </c:pt>
                <c:pt idx="2">
                  <c:v>431</c:v>
                </c:pt>
                <c:pt idx="3">
                  <c:v>449</c:v>
                </c:pt>
                <c:pt idx="4">
                  <c:v>537</c:v>
                </c:pt>
                <c:pt idx="5">
                  <c:v>778</c:v>
                </c:pt>
                <c:pt idx="6">
                  <c:v>728</c:v>
                </c:pt>
                <c:pt idx="7">
                  <c:v>612</c:v>
                </c:pt>
                <c:pt idx="8">
                  <c:v>827</c:v>
                </c:pt>
                <c:pt idx="9">
                  <c:v>677</c:v>
                </c:pt>
                <c:pt idx="10">
                  <c:v>513</c:v>
                </c:pt>
                <c:pt idx="11">
                  <c:v>808</c:v>
                </c:pt>
                <c:pt idx="12">
                  <c:v>769</c:v>
                </c:pt>
                <c:pt idx="13">
                  <c:v>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24-4AF0-8C89-66CCDF063F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094848"/>
        <c:axId val="240095176"/>
      </c:lineChart>
      <c:dateAx>
        <c:axId val="240094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95176"/>
        <c:crosses val="autoZero"/>
        <c:auto val="1"/>
        <c:lblOffset val="100"/>
        <c:baseTimeUnit val="months"/>
      </c:dateAx>
      <c:valAx>
        <c:axId val="24009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9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ED97F-C3C1-47C4-BBF0-CF6D88053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02CBCC-BE06-4B7C-AACB-8B2F2DA99F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659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BED5D-1758-4837-9762-9CB35D993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723F0-B1AB-44B2-AC64-0A492A903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8964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2018-02-26T16:18:36Z</dcterms:created>
  <dcterms:modified xsi:type="dcterms:W3CDTF">2018-02-26T16:18:45Z</dcterms:modified>
</cp:coreProperties>
</file>