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Sheet1!$A$2:$A$15</c:f>
              <c:numCache>
                <c:formatCode>m/d/yyyy</c:formatCode>
                <c:ptCount val="1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14478732</c:v>
                </c:pt>
                <c:pt idx="1">
                  <c:v>10024188</c:v>
                </c:pt>
                <c:pt idx="2">
                  <c:v>6612528</c:v>
                </c:pt>
                <c:pt idx="3">
                  <c:v>5973426</c:v>
                </c:pt>
                <c:pt idx="4">
                  <c:v>7126989</c:v>
                </c:pt>
                <c:pt idx="5">
                  <c:v>7811686</c:v>
                </c:pt>
                <c:pt idx="6">
                  <c:v>13763159</c:v>
                </c:pt>
                <c:pt idx="7">
                  <c:v>3388798</c:v>
                </c:pt>
                <c:pt idx="8">
                  <c:v>16270086</c:v>
                </c:pt>
                <c:pt idx="9">
                  <c:v>26639941</c:v>
                </c:pt>
                <c:pt idx="10">
                  <c:v>10540563</c:v>
                </c:pt>
                <c:pt idx="11">
                  <c:v>14869221</c:v>
                </c:pt>
                <c:pt idx="12">
                  <c:v>36647783</c:v>
                </c:pt>
                <c:pt idx="13">
                  <c:v>8017740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F2-4571-A01A-BFBAB60CD8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Sheet1!$A$2:$A$15</c:f>
              <c:numCache>
                <c:formatCode>m/d/yyyy</c:formatCode>
                <c:ptCount val="1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1729856</c:v>
                </c:pt>
                <c:pt idx="1">
                  <c:v>2086598</c:v>
                </c:pt>
                <c:pt idx="2">
                  <c:v>1789863</c:v>
                </c:pt>
                <c:pt idx="3">
                  <c:v>1323738</c:v>
                </c:pt>
                <c:pt idx="4">
                  <c:v>3112976</c:v>
                </c:pt>
                <c:pt idx="5">
                  <c:v>7489152</c:v>
                </c:pt>
                <c:pt idx="6">
                  <c:v>4722322</c:v>
                </c:pt>
                <c:pt idx="7">
                  <c:v>2044242</c:v>
                </c:pt>
                <c:pt idx="8">
                  <c:v>2606014</c:v>
                </c:pt>
                <c:pt idx="9">
                  <c:v>1649029</c:v>
                </c:pt>
                <c:pt idx="10">
                  <c:v>1540794</c:v>
                </c:pt>
                <c:pt idx="11">
                  <c:v>402442</c:v>
                </c:pt>
                <c:pt idx="12">
                  <c:v>343732</c:v>
                </c:pt>
                <c:pt idx="13">
                  <c:v>376625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F2-4571-A01A-BFBAB60CD8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6096064"/>
        <c:axId val="250220784"/>
      </c:areaChart>
      <c:dateAx>
        <c:axId val="17609606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220784"/>
        <c:crosses val="autoZero"/>
        <c:auto val="1"/>
        <c:lblOffset val="100"/>
        <c:baseTimeUnit val="months"/>
      </c:dateAx>
      <c:valAx>
        <c:axId val="250220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09606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B105E-1E4F-49FD-B8C1-AB636DDFD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85EBD0-D1DD-41E2-9A7C-BF47B1469B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50475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005E57-E211-4398-9667-A6CCE1C470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D166CE-333C-4408-9185-6AFAE9413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5430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Post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Reach</dc:title>
  <dc:creator>Administrator</dc:creator>
  <cp:lastModifiedBy>Administrator</cp:lastModifiedBy>
  <cp:revision>1</cp:revision>
  <dcterms:created xsi:type="dcterms:W3CDTF">2018-02-26T16:08:50Z</dcterms:created>
  <dcterms:modified xsi:type="dcterms:W3CDTF">2018-02-26T16:08:54Z</dcterms:modified>
</cp:coreProperties>
</file>