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DW Travel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Sheet1!$A$2:$A$15</c:f>
              <c:numCache>
                <c:formatCode>m/d/yyyy</c:formatCode>
                <c:ptCount val="14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  <c:pt idx="12">
                  <c:v>43101</c:v>
                </c:pt>
                <c:pt idx="13">
                  <c:v>43132</c:v>
                </c:pt>
              </c:numCache>
            </c:numRef>
          </c:cat>
          <c:val>
            <c:numRef>
              <c:f>Sheet1!$B$2:$B$15</c:f>
              <c:numCache>
                <c:formatCode>General</c:formatCode>
                <c:ptCount val="14"/>
                <c:pt idx="0">
                  <c:v>2</c:v>
                </c:pt>
                <c:pt idx="1">
                  <c:v>4</c:v>
                </c:pt>
                <c:pt idx="2">
                  <c:v>24778</c:v>
                </c:pt>
                <c:pt idx="3">
                  <c:v>261276</c:v>
                </c:pt>
                <c:pt idx="4">
                  <c:v>176534</c:v>
                </c:pt>
                <c:pt idx="5">
                  <c:v>244096</c:v>
                </c:pt>
                <c:pt idx="6">
                  <c:v>156141</c:v>
                </c:pt>
                <c:pt idx="7">
                  <c:v>128686</c:v>
                </c:pt>
                <c:pt idx="8">
                  <c:v>1351730</c:v>
                </c:pt>
                <c:pt idx="9">
                  <c:v>189417</c:v>
                </c:pt>
                <c:pt idx="10">
                  <c:v>282922</c:v>
                </c:pt>
                <c:pt idx="11">
                  <c:v>532774</c:v>
                </c:pt>
                <c:pt idx="12">
                  <c:v>253922</c:v>
                </c:pt>
                <c:pt idx="13">
                  <c:v>259227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F3D-4BDD-A959-82A382CDF9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0094120"/>
        <c:axId val="290093464"/>
      </c:lineChart>
      <c:dateAx>
        <c:axId val="2900941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093464"/>
        <c:crosses val="autoZero"/>
        <c:auto val="1"/>
        <c:lblOffset val="100"/>
        <c:baseTimeUnit val="months"/>
      </c:dateAx>
      <c:valAx>
        <c:axId val="290093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094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D4F60F-8872-4D87-B7F9-92CB6AFD55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Video Views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8841A51-DCCD-497F-8736-F660D6A6F81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716448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443DFF-0F46-4333-BF1A-69E3796E2F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D59B19-269B-4E14-BD0E-73378703D0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909678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Video Views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Video Views</dc:title>
  <dc:creator>Administrator</dc:creator>
  <cp:lastModifiedBy>Administrator</cp:lastModifiedBy>
  <cp:revision>1</cp:revision>
  <dcterms:created xsi:type="dcterms:W3CDTF">2018-02-26T10:50:54Z</dcterms:created>
  <dcterms:modified xsi:type="dcterms:W3CDTF">2018-02-26T10:50:58Z</dcterms:modified>
</cp:coreProperties>
</file>