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0C37-4E5F-9312-CED466F00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79792"/>
        <c:axId val="288580120"/>
      </c:lineChart>
      <c:catAx>
        <c:axId val="28857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80120"/>
        <c:crosses val="autoZero"/>
        <c:auto val="1"/>
        <c:lblAlgn val="ctr"/>
        <c:lblOffset val="100"/>
        <c:noMultiLvlLbl val="0"/>
      </c:catAx>
      <c:valAx>
        <c:axId val="28858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312B2-B1D7-4F35-81D6-4FF214F4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464C5-2E79-4362-8BDD-F433B1FB62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887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D0185-7A93-4643-AF4C-A75BC33B4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F60B-4FB6-4A02-AAE8-0CC401C0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57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2018-02-26T10:50:31Z</dcterms:created>
  <dcterms:modified xsi:type="dcterms:W3CDTF">2018-02-26T10:50:37Z</dcterms:modified>
</cp:coreProperties>
</file>