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English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2311883</c:v>
                </c:pt>
                <c:pt idx="1">
                  <c:v>2003101</c:v>
                </c:pt>
                <c:pt idx="2">
                  <c:v>2128260</c:v>
                </c:pt>
                <c:pt idx="3">
                  <c:v>2025296</c:v>
                </c:pt>
                <c:pt idx="4">
                  <c:v>2181211</c:v>
                </c:pt>
                <c:pt idx="5">
                  <c:v>2512560</c:v>
                </c:pt>
                <c:pt idx="6">
                  <c:v>2713482</c:v>
                </c:pt>
                <c:pt idx="7">
                  <c:v>3263658</c:v>
                </c:pt>
                <c:pt idx="8">
                  <c:v>2706472</c:v>
                </c:pt>
                <c:pt idx="9">
                  <c:v>3186938</c:v>
                </c:pt>
                <c:pt idx="10">
                  <c:v>3478429</c:v>
                </c:pt>
                <c:pt idx="11">
                  <c:v>3539482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C1-444A-9F69-C731705BB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891704"/>
        <c:axId val="154235600"/>
      </c:lineChart>
      <c:dateAx>
        <c:axId val="181891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235600"/>
        <c:crosses val="autoZero"/>
        <c:auto val="1"/>
        <c:lblOffset val="100"/>
        <c:baseTimeUnit val="months"/>
      </c:dateAx>
      <c:valAx>
        <c:axId val="15423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89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A342F-37F1-46FF-8561-4DF5F3B78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54CBB0-A711-46E5-AE95-F27D0CBF4F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63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75400-3180-468D-BF23-BFACF0E2E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78644-5A50-4EB7-8B2B-3D307FFA7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01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Video Views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 Views Change</dc:title>
  <dc:creator>Administrator</dc:creator>
  <cp:lastModifiedBy>Administrator</cp:lastModifiedBy>
  <cp:revision>1</cp:revision>
  <dcterms:created xsi:type="dcterms:W3CDTF">2018-02-22T13:39:41Z</dcterms:created>
  <dcterms:modified xsi:type="dcterms:W3CDTF">2018-02-22T13:39:47Z</dcterms:modified>
</cp:coreProperties>
</file>