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50B3-4DE4-ADC7-5FA24E3DC1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DW (Deutsch)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50B3-4DE4-ADC7-5FA24E3DC1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DW (Türkçe)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50B3-4DE4-ADC7-5FA24E3DC1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DW - Global Ideas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50B3-4DE4-ADC7-5FA24E3DC1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DW - Deutsch lernen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50B3-4DE4-ADC7-5FA24E3DC1D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DW - Euromaxx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50B3-4DE4-ADC7-5FA24E3DC1D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DW Deutsche Welle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50B3-4DE4-ADC7-5FA24E3DC1D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DW (عربية)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Sheet1!$I$2:$I$13</c:f>
            </c:numRef>
          </c:val>
          <c:smooth val="0"/>
          <c:extLst>
            <c:ext xmlns:c16="http://schemas.microsoft.com/office/drawing/2014/chart" uri="{C3380CC4-5D6E-409C-BE32-E72D297353CC}">
              <c16:uniqueId val="{00000007-50B3-4DE4-ADC7-5FA24E3DC1D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موقع قنطرة للحوار مع العالم الاسلامي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Sheet1!$J$2:$J$13</c:f>
            </c:numRef>
          </c:val>
          <c:smooth val="0"/>
          <c:extLst>
            <c:ext xmlns:c16="http://schemas.microsoft.com/office/drawing/2014/chart" uri="{C3380CC4-5D6E-409C-BE32-E72D297353CC}">
              <c16:uniqueId val="{00000008-50B3-4DE4-ADC7-5FA24E3DC1DB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Sheet1!$K$2:$K$13</c:f>
            </c:numRef>
          </c:val>
          <c:smooth val="0"/>
          <c:extLst>
            <c:ext xmlns:c16="http://schemas.microsoft.com/office/drawing/2014/chart" uri="{C3380CC4-5D6E-409C-BE32-E72D297353CC}">
              <c16:uniqueId val="{00000009-50B3-4DE4-ADC7-5FA24E3DC1DB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Sheet1!$L$2:$L$13</c:f>
            </c:numRef>
          </c:val>
          <c:smooth val="0"/>
          <c:extLst>
            <c:ext xmlns:c16="http://schemas.microsoft.com/office/drawing/2014/chart" uri="{C3380CC4-5D6E-409C-BE32-E72D297353CC}">
              <c16:uniqueId val="{0000000A-50B3-4DE4-ADC7-5FA24E3DC1DB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Sheet1!$M$2:$M$13</c:f>
            </c:numRef>
          </c:val>
          <c:smooth val="0"/>
          <c:extLst>
            <c:ext xmlns:c16="http://schemas.microsoft.com/office/drawing/2014/chart" uri="{C3380CC4-5D6E-409C-BE32-E72D297353CC}">
              <c16:uniqueId val="{0000000B-50B3-4DE4-ADC7-5FA24E3DC1DB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Sheet1!$N$2:$N$13</c:f>
            </c:numRef>
          </c:val>
          <c:smooth val="0"/>
          <c:extLst>
            <c:ext xmlns:c16="http://schemas.microsoft.com/office/drawing/2014/chart" uri="{C3380CC4-5D6E-409C-BE32-E72D297353CC}">
              <c16:uniqueId val="{0000000C-50B3-4DE4-ADC7-5FA24E3DC1DB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Sheet1!$O$2:$O$13</c:f>
            </c:numRef>
          </c:val>
          <c:smooth val="0"/>
          <c:extLst>
            <c:ext xmlns:c16="http://schemas.microsoft.com/office/drawing/2014/chart" uri="{C3380CC4-5D6E-409C-BE32-E72D297353CC}">
              <c16:uniqueId val="{0000000D-50B3-4DE4-ADC7-5FA24E3DC1DB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Sheet1!$P$2:$P$13</c:f>
            </c:numRef>
          </c:val>
          <c:smooth val="0"/>
          <c:extLst>
            <c:ext xmlns:c16="http://schemas.microsoft.com/office/drawing/2014/chart" uri="{C3380CC4-5D6E-409C-BE32-E72D297353CC}">
              <c16:uniqueId val="{0000000E-50B3-4DE4-ADC7-5FA24E3DC1DB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Sheet1!$Q$2:$Q$13</c:f>
            </c:numRef>
          </c:val>
          <c:smooth val="0"/>
          <c:extLst>
            <c:ext xmlns:c16="http://schemas.microsoft.com/office/drawing/2014/chart" uri="{C3380CC4-5D6E-409C-BE32-E72D297353CC}">
              <c16:uniqueId val="{0000000F-50B3-4DE4-ADC7-5FA24E3DC1DB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Sheet1!$R$2:$R$13</c:f>
            </c:numRef>
          </c:val>
          <c:smooth val="0"/>
          <c:extLst>
            <c:ext xmlns:c16="http://schemas.microsoft.com/office/drawing/2014/chart" uri="{C3380CC4-5D6E-409C-BE32-E72D297353CC}">
              <c16:uniqueId val="{00000010-50B3-4DE4-ADC7-5FA24E3DC1DB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Sheet1!$S$2:$S$13</c:f>
            </c:numRef>
          </c:val>
          <c:smooth val="0"/>
          <c:extLst>
            <c:ext xmlns:c16="http://schemas.microsoft.com/office/drawing/2014/chart" uri="{C3380CC4-5D6E-409C-BE32-E72D297353CC}">
              <c16:uniqueId val="{00000011-50B3-4DE4-ADC7-5FA24E3DC1DB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Sheet1!$T$2:$T$13</c:f>
            </c:numRef>
          </c:val>
          <c:smooth val="0"/>
          <c:extLst>
            <c:ext xmlns:c16="http://schemas.microsoft.com/office/drawing/2014/chart" uri="{C3380CC4-5D6E-409C-BE32-E72D297353CC}">
              <c16:uniqueId val="{00000012-50B3-4DE4-ADC7-5FA24E3DC1DB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Sheet1!$U$2:$U$13</c:f>
            </c:numRef>
          </c:val>
          <c:smooth val="0"/>
          <c:extLst>
            <c:ext xmlns:c16="http://schemas.microsoft.com/office/drawing/2014/chart" uri="{C3380CC4-5D6E-409C-BE32-E72D297353CC}">
              <c16:uniqueId val="{00000013-50B3-4DE4-ADC7-5FA24E3DC1DB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Sheet1!$V$2:$V$13</c:f>
            </c:numRef>
          </c:val>
          <c:smooth val="0"/>
          <c:extLst>
            <c:ext xmlns:c16="http://schemas.microsoft.com/office/drawing/2014/chart" uri="{C3380CC4-5D6E-409C-BE32-E72D297353CC}">
              <c16:uniqueId val="{00000014-50B3-4DE4-ADC7-5FA24E3DC1DB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Sheet1!$W$2:$W$13</c:f>
            </c:numRef>
          </c:val>
          <c:smooth val="0"/>
          <c:extLst>
            <c:ext xmlns:c16="http://schemas.microsoft.com/office/drawing/2014/chart" uri="{C3380CC4-5D6E-409C-BE32-E72D297353CC}">
              <c16:uniqueId val="{00000015-50B3-4DE4-ADC7-5FA24E3DC1DB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Sheet1!$X$2:$X$13</c:f>
            </c:numRef>
          </c:val>
          <c:smooth val="0"/>
          <c:extLst>
            <c:ext xmlns:c16="http://schemas.microsoft.com/office/drawing/2014/chart" uri="{C3380CC4-5D6E-409C-BE32-E72D297353CC}">
              <c16:uniqueId val="{00000016-50B3-4DE4-ADC7-5FA24E3DC1DB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Sheet1!$Y$2:$Y$13</c:f>
            </c:numRef>
          </c:val>
          <c:smooth val="0"/>
          <c:extLst>
            <c:ext xmlns:c16="http://schemas.microsoft.com/office/drawing/2014/chart" uri="{C3380CC4-5D6E-409C-BE32-E72D297353CC}">
              <c16:uniqueId val="{00000017-50B3-4DE4-ADC7-5FA24E3DC1DB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Sheet1!$Z$2:$Z$13</c:f>
            </c:numRef>
          </c:val>
          <c:smooth val="0"/>
          <c:extLst>
            <c:ext xmlns:c16="http://schemas.microsoft.com/office/drawing/2014/chart" uri="{C3380CC4-5D6E-409C-BE32-E72D297353CC}">
              <c16:uniqueId val="{00000018-50B3-4DE4-ADC7-5FA24E3DC1DB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Sheet1!$AA$2:$AA$13</c:f>
            </c:numRef>
          </c:val>
          <c:smooth val="0"/>
          <c:extLst>
            <c:ext xmlns:c16="http://schemas.microsoft.com/office/drawing/2014/chart" uri="{C3380CC4-5D6E-409C-BE32-E72D297353CC}">
              <c16:uniqueId val="{00000019-50B3-4DE4-ADC7-5FA24E3DC1DB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Sheet1!$AB$2:$AB$13</c:f>
            </c:numRef>
          </c:val>
          <c:smooth val="0"/>
          <c:extLst>
            <c:ext xmlns:c16="http://schemas.microsoft.com/office/drawing/2014/chart" uri="{C3380CC4-5D6E-409C-BE32-E72D297353CC}">
              <c16:uniqueId val="{0000001A-50B3-4DE4-ADC7-5FA24E3DC1DB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Sheet1!$AC$2:$AC$13</c:f>
            </c:numRef>
          </c:val>
          <c:smooth val="0"/>
          <c:extLst>
            <c:ext xmlns:c16="http://schemas.microsoft.com/office/drawing/2014/chart" uri="{C3380CC4-5D6E-409C-BE32-E72D297353CC}">
              <c16:uniqueId val="{0000001B-50B3-4DE4-ADC7-5FA24E3DC1DB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Sheet1!$AD$2:$AD$13</c:f>
            </c:numRef>
          </c:val>
          <c:smooth val="0"/>
          <c:extLst>
            <c:ext xmlns:c16="http://schemas.microsoft.com/office/drawing/2014/chart" uri="{C3380CC4-5D6E-409C-BE32-E72D297353CC}">
              <c16:uniqueId val="{0000001C-50B3-4DE4-ADC7-5FA24E3DC1DB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Sheet1!$AE$2:$AE$13</c:f>
            </c:numRef>
          </c:val>
          <c:smooth val="0"/>
          <c:extLst>
            <c:ext xmlns:c16="http://schemas.microsoft.com/office/drawing/2014/chart" uri="{C3380CC4-5D6E-409C-BE32-E72D297353CC}">
              <c16:uniqueId val="{0000001D-50B3-4DE4-ADC7-5FA24E3DC1DB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Sheet1!$AF$2:$AF$13</c:f>
            </c:numRef>
          </c:val>
          <c:smooth val="0"/>
          <c:extLst>
            <c:ext xmlns:c16="http://schemas.microsoft.com/office/drawing/2014/chart" uri="{C3380CC4-5D6E-409C-BE32-E72D297353CC}">
              <c16:uniqueId val="{0000001E-50B3-4DE4-ADC7-5FA24E3DC1DB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Sheet1!$AG$2:$AG$13</c:f>
            </c:numRef>
          </c:val>
          <c:smooth val="0"/>
          <c:extLst>
            <c:ext xmlns:c16="http://schemas.microsoft.com/office/drawing/2014/chart" uri="{C3380CC4-5D6E-409C-BE32-E72D297353CC}">
              <c16:uniqueId val="{0000001F-50B3-4DE4-ADC7-5FA24E3DC1DB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Sheet1!$AH$2:$AH$13</c:f>
            </c:numRef>
          </c:val>
          <c:smooth val="0"/>
          <c:extLst>
            <c:ext xmlns:c16="http://schemas.microsoft.com/office/drawing/2014/chart" uri="{C3380CC4-5D6E-409C-BE32-E72D297353CC}">
              <c16:uniqueId val="{00000020-50B3-4DE4-ADC7-5FA24E3DC1DB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Sheet1!$AI$2:$AI$13</c:f>
            </c:numRef>
          </c:val>
          <c:smooth val="0"/>
          <c:extLst>
            <c:ext xmlns:c16="http://schemas.microsoft.com/office/drawing/2014/chart" uri="{C3380CC4-5D6E-409C-BE32-E72D297353CC}">
              <c16:uniqueId val="{00000021-50B3-4DE4-ADC7-5FA24E3DC1DB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Sheet1!$AJ$2:$AJ$13</c:f>
            </c:numRef>
          </c:val>
          <c:smooth val="0"/>
          <c:extLst>
            <c:ext xmlns:c16="http://schemas.microsoft.com/office/drawing/2014/chart" uri="{C3380CC4-5D6E-409C-BE32-E72D297353CC}">
              <c16:uniqueId val="{00000022-50B3-4DE4-ADC7-5FA24E3DC1DB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Sheet1!$AK$2:$AK$13</c:f>
            </c:numRef>
          </c:val>
          <c:smooth val="0"/>
          <c:extLst>
            <c:ext xmlns:c16="http://schemas.microsoft.com/office/drawing/2014/chart" uri="{C3380CC4-5D6E-409C-BE32-E72D297353CC}">
              <c16:uniqueId val="{00000023-50B3-4DE4-ADC7-5FA24E3DC1DB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Sheet1!$AL$2:$AL$13</c:f>
            </c:numRef>
          </c:val>
          <c:smooth val="0"/>
          <c:extLst>
            <c:ext xmlns:c16="http://schemas.microsoft.com/office/drawing/2014/chart" uri="{C3380CC4-5D6E-409C-BE32-E72D297353CC}">
              <c16:uniqueId val="{00000024-50B3-4DE4-ADC7-5FA24E3DC1DB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Sheet1!$AM$2:$AM$13</c:f>
            </c:numRef>
          </c:val>
          <c:smooth val="0"/>
          <c:extLst>
            <c:ext xmlns:c16="http://schemas.microsoft.com/office/drawing/2014/chart" uri="{C3380CC4-5D6E-409C-BE32-E72D297353CC}">
              <c16:uniqueId val="{00000025-50B3-4DE4-ADC7-5FA24E3DC1DB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Sheet1!$AN$2:$AN$13</c:f>
            </c:numRef>
          </c:val>
          <c:smooth val="0"/>
          <c:extLst>
            <c:ext xmlns:c16="http://schemas.microsoft.com/office/drawing/2014/chart" uri="{C3380CC4-5D6E-409C-BE32-E72D297353CC}">
              <c16:uniqueId val="{00000026-50B3-4DE4-ADC7-5FA24E3DC1DB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Sheet1!$AO$2:$AO$13</c:f>
            </c:numRef>
          </c:val>
          <c:smooth val="0"/>
          <c:extLst>
            <c:ext xmlns:c16="http://schemas.microsoft.com/office/drawing/2014/chart" uri="{C3380CC4-5D6E-409C-BE32-E72D297353CC}">
              <c16:uniqueId val="{00000027-50B3-4DE4-ADC7-5FA24E3DC1DB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Sheet1!$AP$2:$AP$13</c:f>
            </c:numRef>
          </c:val>
          <c:smooth val="0"/>
          <c:extLst>
            <c:ext xmlns:c16="http://schemas.microsoft.com/office/drawing/2014/chart" uri="{C3380CC4-5D6E-409C-BE32-E72D297353CC}">
              <c16:uniqueId val="{00000028-50B3-4DE4-ADC7-5FA24E3DC1DB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Sheet1!$AQ$2:$AQ$13</c:f>
            </c:numRef>
          </c:val>
          <c:smooth val="0"/>
          <c:extLst>
            <c:ext xmlns:c16="http://schemas.microsoft.com/office/drawing/2014/chart" uri="{C3380CC4-5D6E-409C-BE32-E72D297353CC}">
              <c16:uniqueId val="{00000029-50B3-4DE4-ADC7-5FA24E3DC1DB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Sheet1!$AR$2:$AR$13</c:f>
            </c:numRef>
          </c:val>
          <c:smooth val="0"/>
          <c:extLst>
            <c:ext xmlns:c16="http://schemas.microsoft.com/office/drawing/2014/chart" uri="{C3380CC4-5D6E-409C-BE32-E72D297353CC}">
              <c16:uniqueId val="{0000002A-50B3-4DE4-ADC7-5FA24E3DC1DB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Sheet1!$AS$2:$AS$13</c:f>
            </c:numRef>
          </c:val>
          <c:smooth val="0"/>
          <c:extLst>
            <c:ext xmlns:c16="http://schemas.microsoft.com/office/drawing/2014/chart" uri="{C3380CC4-5D6E-409C-BE32-E72D297353CC}">
              <c16:uniqueId val="{0000002B-50B3-4DE4-ADC7-5FA24E3DC1DB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Sheet1!$AT$2:$AT$13</c:f>
            </c:numRef>
          </c:val>
          <c:smooth val="0"/>
          <c:extLst>
            <c:ext xmlns:c16="http://schemas.microsoft.com/office/drawing/2014/chart" uri="{C3380CC4-5D6E-409C-BE32-E72D297353CC}">
              <c16:uniqueId val="{0000002C-50B3-4DE4-ADC7-5FA24E3DC1DB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Sheet1!$AU$2:$AU$13</c:f>
            </c:numRef>
          </c:val>
          <c:smooth val="0"/>
          <c:extLst>
            <c:ext xmlns:c16="http://schemas.microsoft.com/office/drawing/2014/chart" uri="{C3380CC4-5D6E-409C-BE32-E72D297353CC}">
              <c16:uniqueId val="{0000002D-50B3-4DE4-ADC7-5FA24E3DC1DB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Sheet1!$AV$2:$AV$13</c:f>
            </c:numRef>
          </c:val>
          <c:smooth val="0"/>
          <c:extLst>
            <c:ext xmlns:c16="http://schemas.microsoft.com/office/drawing/2014/chart" uri="{C3380CC4-5D6E-409C-BE32-E72D297353CC}">
              <c16:uniqueId val="{0000002E-50B3-4DE4-ADC7-5FA24E3DC1DB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Sheet1!$AW$2:$AW$13</c:f>
            </c:numRef>
          </c:val>
          <c:smooth val="0"/>
          <c:extLst>
            <c:ext xmlns:c16="http://schemas.microsoft.com/office/drawing/2014/chart" uri="{C3380CC4-5D6E-409C-BE32-E72D297353CC}">
              <c16:uniqueId val="{0000002F-50B3-4DE4-ADC7-5FA24E3DC1DB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Sheet1!$AX$2:$AX$13</c:f>
            </c:numRef>
          </c:val>
          <c:smooth val="0"/>
          <c:extLst>
            <c:ext xmlns:c16="http://schemas.microsoft.com/office/drawing/2014/chart" uri="{C3380CC4-5D6E-409C-BE32-E72D297353CC}">
              <c16:uniqueId val="{00000030-50B3-4DE4-ADC7-5FA24E3DC1DB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Sheet1!$AY$2:$AY$13</c:f>
            </c:numRef>
          </c:val>
          <c:smooth val="0"/>
          <c:extLst>
            <c:ext xmlns:c16="http://schemas.microsoft.com/office/drawing/2014/chart" uri="{C3380CC4-5D6E-409C-BE32-E72D297353CC}">
              <c16:uniqueId val="{00000031-50B3-4DE4-ADC7-5FA24E3DC1DB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Sheet1!$AZ$2:$AZ$13</c:f>
            </c:numRef>
          </c:val>
          <c:smooth val="0"/>
          <c:extLst>
            <c:ext xmlns:c16="http://schemas.microsoft.com/office/drawing/2014/chart" uri="{C3380CC4-5D6E-409C-BE32-E72D297353CC}">
              <c16:uniqueId val="{00000032-50B3-4DE4-ADC7-5FA24E3DC1DB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Sheet1!$BA$2:$BA$13</c:f>
            </c:numRef>
          </c:val>
          <c:smooth val="0"/>
          <c:extLst>
            <c:ext xmlns:c16="http://schemas.microsoft.com/office/drawing/2014/chart" uri="{C3380CC4-5D6E-409C-BE32-E72D297353CC}">
              <c16:uniqueId val="{00000033-50B3-4DE4-ADC7-5FA24E3DC1DB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Sheet1!$BB$2:$BB$13</c:f>
            </c:numRef>
          </c:val>
          <c:smooth val="0"/>
          <c:extLst>
            <c:ext xmlns:c16="http://schemas.microsoft.com/office/drawing/2014/chart" uri="{C3380CC4-5D6E-409C-BE32-E72D297353CC}">
              <c16:uniqueId val="{00000034-50B3-4DE4-ADC7-5FA24E3DC1DB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Sheet1!$BC$2:$BC$13</c:f>
            </c:numRef>
          </c:val>
          <c:smooth val="0"/>
          <c:extLst>
            <c:ext xmlns:c16="http://schemas.microsoft.com/office/drawing/2014/chart" uri="{C3380CC4-5D6E-409C-BE32-E72D297353CC}">
              <c16:uniqueId val="{00000035-50B3-4DE4-ADC7-5FA24E3DC1DB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Sheet1!$BD$2:$BD$13</c:f>
            </c:numRef>
          </c:val>
          <c:smooth val="0"/>
          <c:extLst>
            <c:ext xmlns:c16="http://schemas.microsoft.com/office/drawing/2014/chart" uri="{C3380CC4-5D6E-409C-BE32-E72D297353CC}">
              <c16:uniqueId val="{00000036-50B3-4DE4-ADC7-5FA24E3DC1DB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Sheet1!$BE$2:$BE$13</c:f>
            </c:numRef>
          </c:val>
          <c:smooth val="0"/>
          <c:extLst>
            <c:ext xmlns:c16="http://schemas.microsoft.com/office/drawing/2014/chart" uri="{C3380CC4-5D6E-409C-BE32-E72D297353CC}">
              <c16:uniqueId val="{00000037-50B3-4DE4-ADC7-5FA24E3DC1DB}"/>
            </c:ext>
          </c:extLst>
        </c:ser>
        <c:ser>
          <c:idx val="56"/>
          <c:order val="56"/>
          <c:tx>
            <c:strRef>
              <c:f>Sheet1!$BF$1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Sheet1!$BF$2:$BF$13</c:f>
            </c:numRef>
          </c:val>
          <c:smooth val="0"/>
          <c:extLst>
            <c:ext xmlns:c16="http://schemas.microsoft.com/office/drawing/2014/chart" uri="{C3380CC4-5D6E-409C-BE32-E72D297353CC}">
              <c16:uniqueId val="{00000038-50B3-4DE4-ADC7-5FA24E3DC1DB}"/>
            </c:ext>
          </c:extLst>
        </c:ser>
        <c:ser>
          <c:idx val="57"/>
          <c:order val="57"/>
          <c:tx>
            <c:strRef>
              <c:f>Sheet1!$BG$1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Sheet1!$BG$2:$BG$13</c:f>
            </c:numRef>
          </c:val>
          <c:smooth val="0"/>
          <c:extLst>
            <c:ext xmlns:c16="http://schemas.microsoft.com/office/drawing/2014/chart" uri="{C3380CC4-5D6E-409C-BE32-E72D297353CC}">
              <c16:uniqueId val="{00000039-50B3-4DE4-ADC7-5FA24E3DC1DB}"/>
            </c:ext>
          </c:extLst>
        </c:ser>
        <c:ser>
          <c:idx val="58"/>
          <c:order val="58"/>
          <c:tx>
            <c:strRef>
              <c:f>Sheet1!$BH$1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Sheet1!$BH$2:$BH$13</c:f>
            </c:numRef>
          </c:val>
          <c:smooth val="0"/>
          <c:extLst>
            <c:ext xmlns:c16="http://schemas.microsoft.com/office/drawing/2014/chart" uri="{C3380CC4-5D6E-409C-BE32-E72D297353CC}">
              <c16:uniqueId val="{0000003A-50B3-4DE4-ADC7-5FA24E3DC1DB}"/>
            </c:ext>
          </c:extLst>
        </c:ser>
        <c:ser>
          <c:idx val="59"/>
          <c:order val="59"/>
          <c:tx>
            <c:strRef>
              <c:f>Sheet1!$BI$1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Sheet1!$BI$2:$BI$13</c:f>
            </c:numRef>
          </c:val>
          <c:smooth val="0"/>
          <c:extLst>
            <c:ext xmlns:c16="http://schemas.microsoft.com/office/drawing/2014/chart" uri="{C3380CC4-5D6E-409C-BE32-E72D297353CC}">
              <c16:uniqueId val="{0000003B-50B3-4DE4-ADC7-5FA24E3DC1DB}"/>
            </c:ext>
          </c:extLst>
        </c:ser>
        <c:ser>
          <c:idx val="60"/>
          <c:order val="60"/>
          <c:tx>
            <c:strRef>
              <c:f>Sheet1!$BJ$1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Sheet1!$BJ$2:$BJ$13</c:f>
            </c:numRef>
          </c:val>
          <c:smooth val="0"/>
          <c:extLst>
            <c:ext xmlns:c16="http://schemas.microsoft.com/office/drawing/2014/chart" uri="{C3380CC4-5D6E-409C-BE32-E72D297353CC}">
              <c16:uniqueId val="{0000003C-50B3-4DE4-ADC7-5FA24E3DC1DB}"/>
            </c:ext>
          </c:extLst>
        </c:ser>
        <c:ser>
          <c:idx val="61"/>
          <c:order val="61"/>
          <c:tx>
            <c:strRef>
              <c:f>Sheet1!$BK$1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Sheet1!$BK$2:$BK$13</c:f>
            </c:numRef>
          </c:val>
          <c:smooth val="0"/>
          <c:extLst>
            <c:ext xmlns:c16="http://schemas.microsoft.com/office/drawing/2014/chart" uri="{C3380CC4-5D6E-409C-BE32-E72D297353CC}">
              <c16:uniqueId val="{0000003D-50B3-4DE4-ADC7-5FA24E3DC1DB}"/>
            </c:ext>
          </c:extLst>
        </c:ser>
        <c:ser>
          <c:idx val="62"/>
          <c:order val="62"/>
          <c:tx>
            <c:strRef>
              <c:f>Sheet1!$BL$1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Sheet1!$BL$2:$BL$13</c:f>
            </c:numRef>
          </c:val>
          <c:smooth val="0"/>
          <c:extLst>
            <c:ext xmlns:c16="http://schemas.microsoft.com/office/drawing/2014/chart" uri="{C3380CC4-5D6E-409C-BE32-E72D297353CC}">
              <c16:uniqueId val="{0000003E-50B3-4DE4-ADC7-5FA24E3DC1DB}"/>
            </c:ext>
          </c:extLst>
        </c:ser>
        <c:ser>
          <c:idx val="63"/>
          <c:order val="63"/>
          <c:tx>
            <c:strRef>
              <c:f>Sheet1!$BM$1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Sheet1!$BM$2:$BM$13</c:f>
            </c:numRef>
          </c:val>
          <c:smooth val="0"/>
          <c:extLst>
            <c:ext xmlns:c16="http://schemas.microsoft.com/office/drawing/2014/chart" uri="{C3380CC4-5D6E-409C-BE32-E72D297353CC}">
              <c16:uniqueId val="{0000003F-50B3-4DE4-ADC7-5FA24E3DC1DB}"/>
            </c:ext>
          </c:extLst>
        </c:ser>
        <c:ser>
          <c:idx val="64"/>
          <c:order val="64"/>
          <c:tx>
            <c:strRef>
              <c:f>Sheet1!$BN$1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Sheet1!$BN$2:$BN$13</c:f>
            </c:numRef>
          </c:val>
          <c:smooth val="0"/>
          <c:extLst>
            <c:ext xmlns:c16="http://schemas.microsoft.com/office/drawing/2014/chart" uri="{C3380CC4-5D6E-409C-BE32-E72D297353CC}">
              <c16:uniqueId val="{00000040-50B3-4DE4-ADC7-5FA24E3DC1DB}"/>
            </c:ext>
          </c:extLst>
        </c:ser>
        <c:ser>
          <c:idx val="65"/>
          <c:order val="65"/>
          <c:tx>
            <c:strRef>
              <c:f>Sheet1!$BO$1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Sheet1!$BO$2:$BO$13</c:f>
            </c:numRef>
          </c:val>
          <c:smooth val="0"/>
          <c:extLst>
            <c:ext xmlns:c16="http://schemas.microsoft.com/office/drawing/2014/chart" uri="{C3380CC4-5D6E-409C-BE32-E72D297353CC}">
              <c16:uniqueId val="{00000041-50B3-4DE4-ADC7-5FA24E3DC1DB}"/>
            </c:ext>
          </c:extLst>
        </c:ser>
        <c:ser>
          <c:idx val="66"/>
          <c:order val="66"/>
          <c:tx>
            <c:strRef>
              <c:f>Sheet1!$BP$1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Sheet1!$BP$2:$BP$13</c:f>
            </c:numRef>
          </c:val>
          <c:smooth val="0"/>
          <c:extLst>
            <c:ext xmlns:c16="http://schemas.microsoft.com/office/drawing/2014/chart" uri="{C3380CC4-5D6E-409C-BE32-E72D297353CC}">
              <c16:uniqueId val="{00000042-50B3-4DE4-ADC7-5FA24E3DC1DB}"/>
            </c:ext>
          </c:extLst>
        </c:ser>
        <c:ser>
          <c:idx val="67"/>
          <c:order val="67"/>
          <c:tx>
            <c:strRef>
              <c:f>Sheet1!$BQ$1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Sheet1!$BQ$2:$BQ$13</c:f>
            </c:numRef>
          </c:val>
          <c:smooth val="0"/>
          <c:extLst>
            <c:ext xmlns:c16="http://schemas.microsoft.com/office/drawing/2014/chart" uri="{C3380CC4-5D6E-409C-BE32-E72D297353CC}">
              <c16:uniqueId val="{00000043-50B3-4DE4-ADC7-5FA24E3DC1DB}"/>
            </c:ext>
          </c:extLst>
        </c:ser>
        <c:ser>
          <c:idx val="68"/>
          <c:order val="68"/>
          <c:tx>
            <c:strRef>
              <c:f>Sheet1!$BR$1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Sheet1!$BR$2:$BR$13</c:f>
            </c:numRef>
          </c:val>
          <c:smooth val="0"/>
          <c:extLst>
            <c:ext xmlns:c16="http://schemas.microsoft.com/office/drawing/2014/chart" uri="{C3380CC4-5D6E-409C-BE32-E72D297353CC}">
              <c16:uniqueId val="{00000044-50B3-4DE4-ADC7-5FA24E3DC1DB}"/>
            </c:ext>
          </c:extLst>
        </c:ser>
        <c:ser>
          <c:idx val="69"/>
          <c:order val="69"/>
          <c:tx>
            <c:strRef>
              <c:f>Sheet1!$BS$1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Sheet1!$BS$2:$BS$13</c:f>
            </c:numRef>
          </c:val>
          <c:smooth val="0"/>
          <c:extLst>
            <c:ext xmlns:c16="http://schemas.microsoft.com/office/drawing/2014/chart" uri="{C3380CC4-5D6E-409C-BE32-E72D297353CC}">
              <c16:uniqueId val="{00000045-50B3-4DE4-ADC7-5FA24E3DC1DB}"/>
            </c:ext>
          </c:extLst>
        </c:ser>
        <c:ser>
          <c:idx val="70"/>
          <c:order val="70"/>
          <c:tx>
            <c:strRef>
              <c:f>Sheet1!$BT$1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Sheet1!$BT$2:$BT$13</c:f>
            </c:numRef>
          </c:val>
          <c:smooth val="0"/>
          <c:extLst>
            <c:ext xmlns:c16="http://schemas.microsoft.com/office/drawing/2014/chart" uri="{C3380CC4-5D6E-409C-BE32-E72D297353CC}">
              <c16:uniqueId val="{00000046-50B3-4DE4-ADC7-5FA24E3DC1DB}"/>
            </c:ext>
          </c:extLst>
        </c:ser>
        <c:ser>
          <c:idx val="71"/>
          <c:order val="71"/>
          <c:tx>
            <c:strRef>
              <c:f>Sheet1!$BU$1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Sheet1!$BU$2:$BU$13</c:f>
            </c:numRef>
          </c:val>
          <c:smooth val="0"/>
          <c:extLst>
            <c:ext xmlns:c16="http://schemas.microsoft.com/office/drawing/2014/chart" uri="{C3380CC4-5D6E-409C-BE32-E72D297353CC}">
              <c16:uniqueId val="{00000047-50B3-4DE4-ADC7-5FA24E3DC1DB}"/>
            </c:ext>
          </c:extLst>
        </c:ser>
        <c:ser>
          <c:idx val="72"/>
          <c:order val="72"/>
          <c:tx>
            <c:strRef>
              <c:f>Sheet1!$BV$1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Sheet1!$BV$2:$BV$13</c:f>
            </c:numRef>
          </c:val>
          <c:smooth val="0"/>
          <c:extLst>
            <c:ext xmlns:c16="http://schemas.microsoft.com/office/drawing/2014/chart" uri="{C3380CC4-5D6E-409C-BE32-E72D297353CC}">
              <c16:uniqueId val="{00000048-50B3-4DE4-ADC7-5FA24E3DC1DB}"/>
            </c:ext>
          </c:extLst>
        </c:ser>
        <c:ser>
          <c:idx val="73"/>
          <c:order val="73"/>
          <c:tx>
            <c:strRef>
              <c:f>Sheet1!$BW$1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Sheet1!$BW$2:$BW$13</c:f>
            </c:numRef>
          </c:val>
          <c:smooth val="0"/>
          <c:extLst>
            <c:ext xmlns:c16="http://schemas.microsoft.com/office/drawing/2014/chart" uri="{C3380CC4-5D6E-409C-BE32-E72D297353CC}">
              <c16:uniqueId val="{00000049-50B3-4DE4-ADC7-5FA24E3DC1DB}"/>
            </c:ext>
          </c:extLst>
        </c:ser>
        <c:ser>
          <c:idx val="74"/>
          <c:order val="74"/>
          <c:tx>
            <c:strRef>
              <c:f>Sheet1!$BX$1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Sheet1!$BX$2:$BX$13</c:f>
            </c:numRef>
          </c:val>
          <c:smooth val="0"/>
          <c:extLst>
            <c:ext xmlns:c16="http://schemas.microsoft.com/office/drawing/2014/chart" uri="{C3380CC4-5D6E-409C-BE32-E72D297353CC}">
              <c16:uniqueId val="{0000004A-50B3-4DE4-ADC7-5FA24E3DC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299200"/>
        <c:axId val="167296904"/>
      </c:lineChart>
      <c:catAx>
        <c:axId val="16729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296904"/>
        <c:crosses val="autoZero"/>
        <c:auto val="1"/>
        <c:lblAlgn val="ctr"/>
        <c:lblOffset val="100"/>
        <c:noMultiLvlLbl val="0"/>
      </c:catAx>
      <c:valAx>
        <c:axId val="16729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29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8472-1C61-426E-BBB5-0D05585DD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D0CFBD-BBD8-4916-8F62-B30C114F85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9509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87EDE-C7C6-459D-B5B5-0675D3F4B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F5B07-1B96-43DC-8FE7-C20AB34EA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188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2018-02-20T12:24:08Z</dcterms:created>
  <dcterms:modified xsi:type="dcterms:W3CDTF">2018-02-20T12:24:12Z</dcterms:modified>
</cp:coreProperties>
</file>