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VOA Persian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42856</c:v>
                </c:pt>
                <c:pt idx="1">
                  <c:v>42887</c:v>
                </c:pt>
                <c:pt idx="2">
                  <c:v>42917</c:v>
                </c:pt>
                <c:pt idx="3">
                  <c:v>42948</c:v>
                </c:pt>
                <c:pt idx="4">
                  <c:v>42979</c:v>
                </c:pt>
                <c:pt idx="5">
                  <c:v>43009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2258003</c:v>
                </c:pt>
                <c:pt idx="1">
                  <c:v>2286132</c:v>
                </c:pt>
                <c:pt idx="2">
                  <c:v>2309002</c:v>
                </c:pt>
                <c:pt idx="3">
                  <c:v>2323689</c:v>
                </c:pt>
                <c:pt idx="4">
                  <c:v>2338730</c:v>
                </c:pt>
                <c:pt idx="5">
                  <c:v>2353715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0F-4049-9955-113AB66D86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DW (فارسی)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42856</c:v>
                </c:pt>
                <c:pt idx="1">
                  <c:v>42887</c:v>
                </c:pt>
                <c:pt idx="2">
                  <c:v>42917</c:v>
                </c:pt>
                <c:pt idx="3">
                  <c:v>42948</c:v>
                </c:pt>
                <c:pt idx="4">
                  <c:v>42979</c:v>
                </c:pt>
                <c:pt idx="5">
                  <c:v>43009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1346900</c:v>
                </c:pt>
                <c:pt idx="1">
                  <c:v>1373444</c:v>
                </c:pt>
                <c:pt idx="2">
                  <c:v>1397025</c:v>
                </c:pt>
                <c:pt idx="3">
                  <c:v>1413233</c:v>
                </c:pt>
                <c:pt idx="4">
                  <c:v>1421028</c:v>
                </c:pt>
                <c:pt idx="5">
                  <c:v>1431068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0F-4049-9955-113AB66D86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BBC Persian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42856</c:v>
                </c:pt>
                <c:pt idx="1">
                  <c:v>42887</c:v>
                </c:pt>
                <c:pt idx="2">
                  <c:v>42917</c:v>
                </c:pt>
                <c:pt idx="3">
                  <c:v>42948</c:v>
                </c:pt>
                <c:pt idx="4">
                  <c:v>42979</c:v>
                </c:pt>
                <c:pt idx="5">
                  <c:v>43009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4036151</c:v>
                </c:pt>
                <c:pt idx="1">
                  <c:v>4124586</c:v>
                </c:pt>
                <c:pt idx="2">
                  <c:v>4189555</c:v>
                </c:pt>
                <c:pt idx="3">
                  <c:v>4234925</c:v>
                </c:pt>
                <c:pt idx="4">
                  <c:v>4275678</c:v>
                </c:pt>
                <c:pt idx="5">
                  <c:v>4309347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0F-4049-9955-113AB66D86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Radio Farda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42856</c:v>
                </c:pt>
                <c:pt idx="1">
                  <c:v>42887</c:v>
                </c:pt>
                <c:pt idx="2">
                  <c:v>42917</c:v>
                </c:pt>
                <c:pt idx="3">
                  <c:v>42948</c:v>
                </c:pt>
                <c:pt idx="4">
                  <c:v>42979</c:v>
                </c:pt>
                <c:pt idx="5">
                  <c:v>43009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1878074</c:v>
                </c:pt>
                <c:pt idx="1">
                  <c:v>1909158</c:v>
                </c:pt>
                <c:pt idx="2">
                  <c:v>1934498</c:v>
                </c:pt>
                <c:pt idx="3">
                  <c:v>1951217</c:v>
                </c:pt>
                <c:pt idx="4">
                  <c:v>1968520</c:v>
                </c:pt>
                <c:pt idx="5">
                  <c:v>1984396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E0F-4049-9955-113AB66D8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116104"/>
        <c:axId val="245465352"/>
      </c:lineChart>
      <c:dateAx>
        <c:axId val="247116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65352"/>
        <c:crosses val="autoZero"/>
        <c:auto val="1"/>
        <c:lblOffset val="100"/>
        <c:baseTimeUnit val="months"/>
      </c:dateAx>
      <c:valAx>
        <c:axId val="245465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11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EF1BA-F34F-4C46-9848-E1EFB4FCA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11E9D1-85E5-4F0F-A6E6-08B41D15DE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0321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19926-82F7-4A8F-AC68-8A7D7612D3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D2985F-4B32-4DA3-AFE4-1A17138EC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7017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2018-02-11T09:02:01Z</dcterms:created>
  <dcterms:modified xsi:type="dcterms:W3CDTF">2018-02-11T09:02:07Z</dcterms:modified>
</cp:coreProperties>
</file>