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2068400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69-4E86-93D1-22BF2CC959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DW (Deutsch)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409213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69-4E86-93D1-22BF2CC959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DW (Türkçe)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136878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69-4E86-93D1-22BF2CC959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DW - Global Ideas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428829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869-4E86-93D1-22BF2CC959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DW - Deutsch lernen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1034581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869-4E86-93D1-22BF2CC959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DW - Euromaxx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295471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69-4E86-93D1-22BF2CC959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DW Deutsche Welle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319988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69-4E86-93D1-22BF2CC959B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3774315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869-4E86-93D1-22BF2CC959B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موقع قنطرة للحوار مع العالم الاسلامي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476829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869-4E86-93D1-22BF2CC959B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Global Media Forum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83608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869-4E86-93D1-22BF2CC959B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DW - Women Talk Online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204407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869-4E86-93D1-22BF2CC959B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DW Africa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291323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869-4E86-93D1-22BF2CC959B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DW Freedom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11526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869-4E86-93D1-22BF2CC959B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Qantara.de - Dialog mit der islamischen Welt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36828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869-4E86-93D1-22BF2CC959B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839231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869-4E86-93D1-22BF2CC959B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DW (Български)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79417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869-4E86-93D1-22BF2CC959B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DW - Bundesliga Kick off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283980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869-4E86-93D1-22BF2CC959B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DW (Português para  África)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342134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8869-4E86-93D1-22BF2CC959B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DW Akademie - Asia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3762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8869-4E86-93D1-22BF2CC959B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DW (Français)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Sheet1!$U$2</c:f>
              <c:numCache>
                <c:formatCode>General</c:formatCode>
                <c:ptCount val="1"/>
                <c:pt idx="0">
                  <c:v>456532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869-4E86-93D1-22BF2CC959B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DW Reise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Sheet1!$V$2</c:f>
              <c:numCache>
                <c:formatCode>General</c:formatCode>
                <c:ptCount val="1"/>
                <c:pt idx="0">
                  <c:v>190579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8869-4E86-93D1-22BF2CC959B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DW Akademie América Latina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Sheet1!$W$2</c:f>
              <c:numCache>
                <c:formatCode>General</c:formatCode>
                <c:ptCount val="1"/>
                <c:pt idx="0">
                  <c:v>6084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8869-4E86-93D1-22BF2CC959B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DW Culture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Sheet1!$X$2</c:f>
              <c:numCache>
                <c:formatCode>General</c:formatCode>
                <c:ptCount val="1"/>
                <c:pt idx="0">
                  <c:v>147909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8869-4E86-93D1-22BF2CC959B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DW Akademie - Middle East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Sheet1!$Y$2</c:f>
              <c:numCache>
                <c:formatCode>General</c:formatCode>
                <c:ptCount val="1"/>
                <c:pt idx="0">
                  <c:v>6697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8869-4E86-93D1-22BF2CC959B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DW Akademie - Africa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Sheet1!$Z$2</c:f>
              <c:numCache>
                <c:formatCode>General</c:formatCode>
                <c:ptCount val="1"/>
                <c:pt idx="0">
                  <c:v>5726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8869-4E86-93D1-22BF2CC959B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Sheet1!$AA$2</c:f>
              <c:numCache>
                <c:formatCode>General</c:formatCode>
                <c:ptCount val="1"/>
                <c:pt idx="0">
                  <c:v>28270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869-4E86-93D1-22BF2CC959B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DW Business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Sheet1!$AB$2</c:f>
              <c:numCache>
                <c:formatCode>General</c:formatCode>
                <c:ptCount val="1"/>
                <c:pt idx="0">
                  <c:v>97079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8869-4E86-93D1-22BF2CC959B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DW Global Society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Sheet1!$AC$2</c:f>
              <c:numCache>
                <c:formatCode>General</c:formatCode>
                <c:ptCount val="1"/>
                <c:pt idx="0">
                  <c:v>131363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8869-4E86-93D1-22BF2CC959B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DW (中文) - 德国之声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Sheet1!$AD$2</c:f>
              <c:numCache>
                <c:formatCode>General</c:formatCode>
                <c:ptCount val="1"/>
                <c:pt idx="0">
                  <c:v>38499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8869-4E86-93D1-22BF2CC959B6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DW Science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Sheet1!$AE$2</c:f>
              <c:numCache>
                <c:formatCode>General</c:formatCode>
                <c:ptCount val="1"/>
                <c:pt idx="0">
                  <c:v>121029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8869-4E86-93D1-22BF2CC959B6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DW Music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Sheet1!$AF$2</c:f>
              <c:numCache>
                <c:formatCode>General</c:formatCode>
                <c:ptCount val="1"/>
                <c:pt idx="0">
                  <c:v>114171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8869-4E86-93D1-22BF2CC959B6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DW (Ελληνικά)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Sheet1!$AG$2</c:f>
              <c:numCache>
                <c:formatCode>General</c:formatCode>
                <c:ptCount val="1"/>
                <c:pt idx="0">
                  <c:v>17054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8869-4E86-93D1-22BF2CC959B6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DW (हिन्दी)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Sheet1!$AH$2</c:f>
              <c:numCache>
                <c:formatCode>General</c:formatCode>
                <c:ptCount val="1"/>
                <c:pt idx="0">
                  <c:v>1088912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8869-4E86-93D1-22BF2CC959B6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DW (Kiswahili)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Sheet1!$AI$2</c:f>
              <c:numCache>
                <c:formatCode>General</c:formatCode>
                <c:ptCount val="1"/>
                <c:pt idx="0">
                  <c:v>1354895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8869-4E86-93D1-22BF2CC959B6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DW Health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Sheet1!$AJ$2</c:f>
              <c:numCache>
                <c:formatCode>General</c:formatCode>
                <c:ptCount val="1"/>
                <c:pt idx="0">
                  <c:v>118809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8869-4E86-93D1-22BF2CC959B6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DW (Polski)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Sheet1!$AK$2</c:f>
              <c:numCache>
                <c:formatCode>General</c:formatCode>
                <c:ptCount val="1"/>
                <c:pt idx="0">
                  <c:v>21748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8869-4E86-93D1-22BF2CC959B6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DW (українською)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Sheet1!$AL$2</c:f>
              <c:numCache>
                <c:formatCode>General</c:formatCode>
                <c:ptCount val="1"/>
                <c:pt idx="0">
                  <c:v>102059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8869-4E86-93D1-22BF2CC959B6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DW (Hrvatski)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Sheet1!$AM$2</c:f>
              <c:numCache>
                <c:formatCode>General</c:formatCode>
                <c:ptCount val="1"/>
                <c:pt idx="0">
                  <c:v>15559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8869-4E86-93D1-22BF2CC959B6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DW Digital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Sheet1!$AN$2</c:f>
              <c:numCache>
                <c:formatCode>General</c:formatCode>
                <c:ptCount val="1"/>
                <c:pt idx="0">
                  <c:v>144622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8869-4E86-93D1-22BF2CC959B6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DW (Amharic)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Sheet1!$AO$2</c:f>
              <c:numCache>
                <c:formatCode>General</c:formatCode>
                <c:ptCount val="1"/>
                <c:pt idx="0">
                  <c:v>767054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8869-4E86-93D1-22BF2CC959B6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Sheet1!$AP$2</c:f>
              <c:numCache>
                <c:formatCode>General</c:formatCode>
                <c:ptCount val="1"/>
                <c:pt idx="0">
                  <c:v>944615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8869-4E86-93D1-22BF2CC959B6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Sheet1!$AQ$2</c:f>
              <c:numCache>
                <c:formatCode>General</c:formatCode>
                <c:ptCount val="1"/>
                <c:pt idx="0">
                  <c:v>586692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8869-4E86-93D1-22BF2CC959B6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Sheet1!$AR$2</c:f>
              <c:numCache>
                <c:formatCode>General</c:formatCode>
                <c:ptCount val="1"/>
                <c:pt idx="0">
                  <c:v>1708476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8869-4E86-93D1-22BF2CC959B6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DW (Română)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Sheet1!$AS$2</c:f>
              <c:numCache>
                <c:formatCode>General</c:formatCode>
                <c:ptCount val="1"/>
                <c:pt idx="0">
                  <c:v>33875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8869-4E86-93D1-22BF2CC959B6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DW на македонски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Sheet1!$AT$2</c:f>
              <c:numCache>
                <c:formatCode>General</c:formatCode>
                <c:ptCount val="1"/>
                <c:pt idx="0">
                  <c:v>42559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8869-4E86-93D1-22BF2CC959B6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DW (Shqip)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Sheet1!$AU$2</c:f>
              <c:numCache>
                <c:formatCode>General</c:formatCode>
                <c:ptCount val="1"/>
                <c:pt idx="0">
                  <c:v>42642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8869-4E86-93D1-22BF2CC959B6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Sheet1!$AV$2</c:f>
              <c:numCache>
                <c:formatCode>General</c:formatCode>
                <c:ptCount val="1"/>
                <c:pt idx="0">
                  <c:v>2451927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E-8869-4E86-93D1-22BF2CC959B6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DW Stories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Sheet1!$AW$2</c:f>
              <c:numCache>
                <c:formatCode>General</c:formatCode>
                <c:ptCount val="1"/>
                <c:pt idx="0">
                  <c:v>230313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8869-4E86-93D1-22BF2CC959B6}"/>
            </c:ext>
          </c:extLst>
        </c:ser>
        <c:ser>
          <c:idx val="48"/>
          <c:order val="48"/>
          <c:tx>
            <c:strRef>
              <c:f>Sheet1!$AX$1</c:f>
              <c:strCache>
                <c:ptCount val="1"/>
                <c:pt idx="0">
                  <c:v>DW (Bosna i Hercegovina)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Sheet1!$AX$2</c:f>
              <c:numCache>
                <c:formatCode>General</c:formatCode>
                <c:ptCount val="1"/>
                <c:pt idx="0">
                  <c:v>59646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8869-4E86-93D1-22BF2CC959B6}"/>
            </c:ext>
          </c:extLst>
        </c:ser>
        <c:ser>
          <c:idx val="49"/>
          <c:order val="49"/>
          <c:tx>
            <c:strRef>
              <c:f>Sheet1!$AY$1</c:f>
              <c:strCache>
                <c:ptCount val="1"/>
                <c:pt idx="0">
                  <c:v>DW - Jojo sucht das Glück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Sheet1!$AY$2</c:f>
              <c:numCache>
                <c:formatCode>General</c:formatCode>
                <c:ptCount val="1"/>
                <c:pt idx="0">
                  <c:v>52950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8869-4E86-93D1-22BF2CC959B6}"/>
            </c:ext>
          </c:extLst>
        </c:ser>
        <c:ser>
          <c:idx val="50"/>
          <c:order val="50"/>
          <c:tx>
            <c:strRef>
              <c:f>Sheet1!$AZ$1</c:f>
              <c:strCache>
                <c:ptCount val="1"/>
                <c:pt idx="0">
                  <c:v>DW (на русском)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Sheet1!$AZ$2</c:f>
              <c:numCache>
                <c:formatCode>General</c:formatCode>
                <c:ptCount val="1"/>
                <c:pt idx="0">
                  <c:v>170997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2-8869-4E86-93D1-22BF2CC959B6}"/>
            </c:ext>
          </c:extLst>
        </c:ser>
        <c:ser>
          <c:idx val="51"/>
          <c:order val="51"/>
          <c:tx>
            <c:strRef>
              <c:f>Sheet1!$BA$1</c:f>
              <c:strCache>
                <c:ptCount val="1"/>
                <c:pt idx="0">
                  <c:v>DW (Српски/Srpski)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Sheet1!$BA$2</c:f>
              <c:numCache>
                <c:formatCode>General</c:formatCode>
                <c:ptCount val="1"/>
                <c:pt idx="0">
                  <c:v>76133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3-8869-4E86-93D1-22BF2CC959B6}"/>
            </c:ext>
          </c:extLst>
        </c:ser>
        <c:ser>
          <c:idx val="52"/>
          <c:order val="52"/>
          <c:tx>
            <c:strRef>
              <c:f>Sheet1!$BB$1</c:f>
              <c:strCache>
                <c:ptCount val="1"/>
                <c:pt idx="0">
                  <c:v>Qantara.de - Dialogue with the Islamic World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Sheet1!$BB$2</c:f>
              <c:numCache>
                <c:formatCode>General</c:formatCode>
                <c:ptCount val="1"/>
                <c:pt idx="0">
                  <c:v>445177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4-8869-4E86-93D1-22BF2CC959B6}"/>
            </c:ext>
          </c:extLst>
        </c:ser>
        <c:ser>
          <c:idx val="53"/>
          <c:order val="53"/>
          <c:tx>
            <c:strRef>
              <c:f>Sheet1!$BC$1</c:f>
              <c:strCache>
                <c:ptCount val="1"/>
                <c:pt idx="0">
                  <c:v>DW (Brasil)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Sheet1!$BC$2</c:f>
              <c:numCache>
                <c:formatCode>General</c:formatCode>
                <c:ptCount val="1"/>
                <c:pt idx="0">
                  <c:v>550916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5-8869-4E86-93D1-22BF2CC959B6}"/>
            </c:ext>
          </c:extLst>
        </c:ser>
        <c:ser>
          <c:idx val="54"/>
          <c:order val="54"/>
          <c:tx>
            <c:strRef>
              <c:f>Sheet1!$BD$1</c:f>
              <c:strCache>
                <c:ptCount val="1"/>
                <c:pt idx="0">
                  <c:v>DW (فارسی)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Sheet1!$BD$2</c:f>
              <c:numCache>
                <c:formatCode>General</c:formatCode>
                <c:ptCount val="1"/>
                <c:pt idx="0">
                  <c:v>1452356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6-8869-4E86-93D1-22BF2CC959B6}"/>
            </c:ext>
          </c:extLst>
        </c:ser>
        <c:ser>
          <c:idx val="55"/>
          <c:order val="55"/>
          <c:tx>
            <c:strRef>
              <c:f>Sheet1!$BE$1</c:f>
              <c:strCache>
                <c:ptCount val="1"/>
                <c:pt idx="0">
                  <c:v>DW (Español)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Sheet1!$BE$2</c:f>
              <c:numCache>
                <c:formatCode>General</c:formatCode>
                <c:ptCount val="1"/>
                <c:pt idx="0">
                  <c:v>1123621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8869-4E86-93D1-22BF2CC959B6}"/>
            </c:ext>
          </c:extLst>
        </c:ser>
        <c:ser>
          <c:idx val="56"/>
          <c:order val="56"/>
          <c:tx>
            <c:strRef>
              <c:f>Sheet1!$BF$1</c:f>
              <c:strCache>
                <c:ptCount val="1"/>
                <c:pt idx="0">
                  <c:v>DW - Hausa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Sheet1!$BF$2</c:f>
              <c:numCache>
                <c:formatCode>General</c:formatCode>
                <c:ptCount val="1"/>
                <c:pt idx="0">
                  <c:v>942674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8869-4E86-93D1-22BF2CC959B6}"/>
            </c:ext>
          </c:extLst>
        </c:ser>
        <c:ser>
          <c:idx val="57"/>
          <c:order val="57"/>
          <c:tx>
            <c:strRef>
              <c:f>Sheet1!$BG$1</c:f>
              <c:strCache>
                <c:ptCount val="1"/>
                <c:pt idx="0">
                  <c:v>DW Akademie - Europe and Central Asia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Sheet1!$BG$2</c:f>
              <c:numCache>
                <c:formatCode>General</c:formatCode>
                <c:ptCount val="1"/>
                <c:pt idx="0">
                  <c:v>2057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9-8869-4E86-93D1-22BF2CC959B6}"/>
            </c:ext>
          </c:extLst>
        </c:ser>
        <c:ser>
          <c:idx val="58"/>
          <c:order val="58"/>
          <c:tx>
            <c:strRef>
              <c:f>Sheet1!$BH$1</c:f>
              <c:strCache>
                <c:ptCount val="1"/>
                <c:pt idx="0">
                  <c:v>DW - Life Links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Sheet1!$BH$2</c:f>
              <c:numCache>
                <c:formatCode>General</c:formatCode>
                <c:ptCount val="1"/>
                <c:pt idx="0">
                  <c:v>34212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A-8869-4E86-93D1-22BF2CC959B6}"/>
            </c:ext>
          </c:extLst>
        </c:ser>
        <c:ser>
          <c:idx val="59"/>
          <c:order val="59"/>
          <c:tx>
            <c:strRef>
              <c:f>Sheet1!$BI$1</c:f>
              <c:strCache>
                <c:ptCount val="1"/>
                <c:pt idx="0">
                  <c:v>DW - Conflict Zone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Sheet1!$BI$2</c:f>
              <c:numCache>
                <c:formatCode>General</c:formatCode>
                <c:ptCount val="1"/>
                <c:pt idx="0">
                  <c:v>45853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B-8869-4E86-93D1-22BF2CC959B6}"/>
            </c:ext>
          </c:extLst>
        </c:ser>
        <c:ser>
          <c:idx val="60"/>
          <c:order val="60"/>
          <c:tx>
            <c:strRef>
              <c:f>Sheet1!$BJ$1</c:f>
              <c:strCache>
                <c:ptCount val="1"/>
                <c:pt idx="0">
                  <c:v>DW Sport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Sheet1!$BJ$2</c:f>
              <c:numCache>
                <c:formatCode>General</c:formatCode>
                <c:ptCount val="1"/>
                <c:pt idx="0">
                  <c:v>25178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8869-4E86-93D1-22BF2CC959B6}"/>
            </c:ext>
          </c:extLst>
        </c:ser>
        <c:ser>
          <c:idx val="61"/>
          <c:order val="61"/>
          <c:tx>
            <c:strRef>
              <c:f>Sheet1!$BK$1</c:f>
              <c:strCache>
                <c:ptCount val="1"/>
                <c:pt idx="0">
                  <c:v>DW - السلطة الخامسة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Sheet1!$BK$2</c:f>
              <c:numCache>
                <c:formatCode>General</c:formatCode>
                <c:ptCount val="1"/>
                <c:pt idx="0">
                  <c:v>729672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D-8869-4E86-93D1-22BF2CC959B6}"/>
            </c:ext>
          </c:extLst>
        </c:ser>
        <c:ser>
          <c:idx val="62"/>
          <c:order val="62"/>
          <c:tx>
            <c:strRef>
              <c:f>Sheet1!$BL$1</c:f>
              <c:strCache>
                <c:ptCount val="1"/>
                <c:pt idx="0">
                  <c:v>DW Environment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Sheet1!$BL$2</c:f>
              <c:numCache>
                <c:formatCode>General</c:formatCode>
                <c:ptCount val="1"/>
                <c:pt idx="0">
                  <c:v>24984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E-8869-4E86-93D1-22BF2CC959B6}"/>
            </c:ext>
          </c:extLst>
        </c:ser>
        <c:ser>
          <c:idx val="63"/>
          <c:order val="63"/>
          <c:tx>
            <c:strRef>
              <c:f>Sheet1!$BM$1</c:f>
              <c:strCache>
                <c:ptCount val="1"/>
                <c:pt idx="0">
                  <c:v>DW Kultur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Sheet1!$BM$2</c:f>
              <c:numCache>
                <c:formatCode>General</c:formatCode>
                <c:ptCount val="1"/>
                <c:pt idx="0">
                  <c:v>8112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F-8869-4E86-93D1-22BF2CC959B6}"/>
            </c:ext>
          </c:extLst>
        </c:ser>
        <c:ser>
          <c:idx val="64"/>
          <c:order val="64"/>
          <c:tx>
            <c:strRef>
              <c:f>Sheet1!$BN$1</c:f>
              <c:strCache>
                <c:ptCount val="1"/>
                <c:pt idx="0">
                  <c:v>شباب توك - DW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Sheet1!$BN$2</c:f>
              <c:numCache>
                <c:formatCode>General</c:formatCode>
                <c:ptCount val="1"/>
                <c:pt idx="0">
                  <c:v>891705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0-8869-4E86-93D1-22BF2CC959B6}"/>
            </c:ext>
          </c:extLst>
        </c:ser>
        <c:ser>
          <c:idx val="65"/>
          <c:order val="65"/>
          <c:tx>
            <c:strRef>
              <c:f>Sheet1!$BO$1</c:f>
              <c:strCache>
                <c:ptCount val="1"/>
                <c:pt idx="0">
                  <c:v>DW Gesundheit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Sheet1!$BO$2</c:f>
              <c:numCache>
                <c:formatCode>General</c:formatCode>
                <c:ptCount val="1"/>
                <c:pt idx="0">
                  <c:v>6796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1-8869-4E86-93D1-22BF2CC959B6}"/>
            </c:ext>
          </c:extLst>
        </c:ser>
        <c:ser>
          <c:idx val="66"/>
          <c:order val="66"/>
          <c:tx>
            <c:strRef>
              <c:f>Sheet1!$BP$1</c:f>
              <c:strCache>
                <c:ptCount val="1"/>
                <c:pt idx="0">
                  <c:v>DW Wirtschaft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Sheet1!$BP$2</c:f>
              <c:numCache>
                <c:formatCode>General</c:formatCode>
                <c:ptCount val="1"/>
                <c:pt idx="0">
                  <c:v>9157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2-8869-4E86-93D1-22BF2CC959B6}"/>
            </c:ext>
          </c:extLst>
        </c:ser>
        <c:ser>
          <c:idx val="67"/>
          <c:order val="67"/>
          <c:tx>
            <c:strRef>
              <c:f>Sheet1!$BQ$1</c:f>
              <c:strCache>
                <c:ptCount val="1"/>
                <c:pt idx="0">
                  <c:v>DW Digitales Leben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Sheet1!$BQ$2</c:f>
              <c:numCache>
                <c:formatCode>General</c:formatCode>
                <c:ptCount val="1"/>
                <c:pt idx="0">
                  <c:v>2810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3-8869-4E86-93D1-22BF2CC959B6}"/>
            </c:ext>
          </c:extLst>
        </c:ser>
        <c:ser>
          <c:idx val="68"/>
          <c:order val="68"/>
          <c:tx>
            <c:strRef>
              <c:f>Sheet1!$BR$1</c:f>
              <c:strCache>
                <c:ptCount val="1"/>
                <c:pt idx="0">
                  <c:v>DW Travel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Sheet1!$BR$2</c:f>
              <c:numCache>
                <c:formatCode>General</c:formatCode>
                <c:ptCount val="1"/>
                <c:pt idx="0">
                  <c:v>57466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4-8869-4E86-93D1-22BF2CC959B6}"/>
            </c:ext>
          </c:extLst>
        </c:ser>
        <c:ser>
          <c:idx val="69"/>
          <c:order val="69"/>
          <c:tx>
            <c:strRef>
              <c:f>Sheet1!$BS$1</c:f>
              <c:strCache>
                <c:ptCount val="1"/>
                <c:pt idx="0">
                  <c:v>DW Musik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Sheet1!$BS$2</c:f>
              <c:numCache>
                <c:formatCode>General</c:formatCode>
                <c:ptCount val="1"/>
                <c:pt idx="0">
                  <c:v>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5-8869-4E86-93D1-22BF2CC959B6}"/>
            </c:ext>
          </c:extLst>
        </c:ser>
        <c:ser>
          <c:idx val="70"/>
          <c:order val="70"/>
          <c:tx>
            <c:strRef>
              <c:f>Sheet1!$BT$1</c:f>
              <c:strCache>
                <c:ptCount val="1"/>
                <c:pt idx="0">
                  <c:v>DW - Euromaxx (Deutsch)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Sheet1!$BT$2</c:f>
              <c:numCache>
                <c:formatCode>General</c:formatCode>
                <c:ptCount val="1"/>
                <c:pt idx="0">
                  <c:v>9199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6-8869-4E86-93D1-22BF2CC959B6}"/>
            </c:ext>
          </c:extLst>
        </c:ser>
        <c:ser>
          <c:idx val="71"/>
          <c:order val="71"/>
          <c:tx>
            <c:strRef>
              <c:f>Sheet1!$BU$1</c:f>
              <c:strCache>
                <c:ptCount val="1"/>
                <c:pt idx="0">
                  <c:v>DW (中文) - 德國之聲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Sheet1!$BU$2</c:f>
              <c:numCache>
                <c:formatCode>General</c:formatCode>
                <c:ptCount val="1"/>
                <c:pt idx="0">
                  <c:v>29083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7-8869-4E86-93D1-22BF2CC959B6}"/>
            </c:ext>
          </c:extLst>
        </c:ser>
        <c:ser>
          <c:idx val="72"/>
          <c:order val="72"/>
          <c:tx>
            <c:strRef>
              <c:f>Sheet1!$BV$1</c:f>
              <c:strCache>
                <c:ptCount val="1"/>
                <c:pt idx="0">
                  <c:v>DW - Founders' Valley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Sheet1!$BV$2</c:f>
              <c:numCache>
                <c:formatCode>General</c:formatCode>
                <c:ptCount val="1"/>
                <c:pt idx="0">
                  <c:v>117785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8-8869-4E86-93D1-22BF2CC959B6}"/>
            </c:ext>
          </c:extLst>
        </c:ser>
        <c:ser>
          <c:idx val="73"/>
          <c:order val="73"/>
          <c:tx>
            <c:strRef>
              <c:f>Sheet1!$BW$1</c:f>
              <c:strCache>
                <c:ptCount val="1"/>
                <c:pt idx="0">
                  <c:v>DW Sports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Sheet1!$BW$2</c:f>
              <c:numCache>
                <c:formatCode>General</c:formatCode>
                <c:ptCount val="1"/>
                <c:pt idx="0">
                  <c:v>50773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9-8869-4E86-93D1-22BF2CC959B6}"/>
            </c:ext>
          </c:extLst>
        </c:ser>
        <c:ser>
          <c:idx val="74"/>
          <c:order val="74"/>
          <c:tx>
            <c:strRef>
              <c:f>Sheet1!$BX$1</c:f>
              <c:strCache>
                <c:ptCount val="1"/>
                <c:pt idx="0">
                  <c:v>Заповедник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Sheet1!$BX$2</c:f>
              <c:numCache>
                <c:formatCode>General</c:formatCode>
                <c:ptCount val="1"/>
                <c:pt idx="0">
                  <c:v>17731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A-8869-4E86-93D1-22BF2CC959B6}"/>
            </c:ext>
          </c:extLst>
        </c:ser>
        <c:ser>
          <c:idx val="75"/>
          <c:order val="75"/>
          <c:tx>
            <c:strRef>
              <c:f>Sheet1!$BY$1</c:f>
              <c:strCache>
                <c:ptCount val="1"/>
                <c:pt idx="0">
                  <c:v>Pia Castro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43101</c:v>
                </c:pt>
              </c:numCache>
            </c:numRef>
          </c:cat>
          <c:val>
            <c:numRef>
              <c:f>Sheet1!$BY$2</c:f>
              <c:numCache>
                <c:formatCode>General</c:formatCode>
                <c:ptCount val="1"/>
                <c:pt idx="0">
                  <c:v>1062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B-8869-4E86-93D1-22BF2CC95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47648"/>
        <c:axId val="252249648"/>
      </c:lineChart>
      <c:dateAx>
        <c:axId val="25464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249648"/>
        <c:crosses val="autoZero"/>
        <c:auto val="1"/>
        <c:lblOffset val="100"/>
        <c:baseTimeUnit val="days"/>
      </c:dateAx>
      <c:valAx>
        <c:axId val="25224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4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6E8A4-772C-42DE-BD76-602226F8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C7033D-3301-4524-B0B1-682C20FC3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3039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6DF5A-39AC-4EBC-8E64-B4CB2C961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F9D6A-B4CD-4B2B-AF4A-81F75E1D0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686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2018-02-05T12:13:06Z</dcterms:created>
  <dcterms:modified xsi:type="dcterms:W3CDTF">2018-02-05T12:13:10Z</dcterms:modified>
</cp:coreProperties>
</file>