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(پښتو)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21</c:v>
                </c:pt>
                <c:pt idx="5">
                  <c:v>43</c:v>
                </c:pt>
                <c:pt idx="6">
                  <c:v>103</c:v>
                </c:pt>
                <c:pt idx="7">
                  <c:v>229</c:v>
                </c:pt>
                <c:pt idx="8">
                  <c:v>199</c:v>
                </c:pt>
                <c:pt idx="9">
                  <c:v>272</c:v>
                </c:pt>
                <c:pt idx="10">
                  <c:v>243</c:v>
                </c:pt>
                <c:pt idx="11">
                  <c:v>212</c:v>
                </c:pt>
                <c:pt idx="12">
                  <c:v>223</c:v>
                </c:pt>
                <c:pt idx="13">
                  <c:v>278</c:v>
                </c:pt>
                <c:pt idx="14">
                  <c:v>268</c:v>
                </c:pt>
                <c:pt idx="15">
                  <c:v>109</c:v>
                </c:pt>
                <c:pt idx="16">
                  <c:v>24</c:v>
                </c:pt>
                <c:pt idx="17">
                  <c:v>12</c:v>
                </c:pt>
                <c:pt idx="18">
                  <c:v>7</c:v>
                </c:pt>
                <c:pt idx="19">
                  <c:v>4</c:v>
                </c:pt>
                <c:pt idx="20">
                  <c:v>4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00-4364-A41A-854B0DC4C8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0254808"/>
        <c:axId val="281759416"/>
      </c:lineChart>
      <c:catAx>
        <c:axId val="220254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59416"/>
        <c:crosses val="autoZero"/>
        <c:auto val="1"/>
        <c:lblAlgn val="ctr"/>
        <c:lblOffset val="100"/>
        <c:noMultiLvlLbl val="0"/>
      </c:catAx>
      <c:valAx>
        <c:axId val="28175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25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B4B51-9DBB-4D4E-ACB0-C9A2F6B49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71688F-55C7-4BA4-B9A9-8D83334157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0332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4EF3B-9B94-4194-A316-665B00B429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35C37-6071-4F91-A186-256750852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1786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By Hour</dc:title>
  <dc:creator>Administrator</dc:creator>
  <cp:lastModifiedBy>Administrator</cp:lastModifiedBy>
  <cp:revision>1</cp:revision>
  <dcterms:created xsi:type="dcterms:W3CDTF">2018-02-01T21:44:21Z</dcterms:created>
  <dcterms:modified xsi:type="dcterms:W3CDTF">2018-02-01T21:44:25Z</dcterms:modified>
</cp:coreProperties>
</file>