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68-46AB-BC42-623806241E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68-46AB-BC42-623806241E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68-46AB-BC42-623806241E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39822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68-46AB-BC42-623806241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895320"/>
        <c:axId val="282891712"/>
      </c:barChart>
      <c:catAx>
        <c:axId val="28289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91712"/>
        <c:crosses val="autoZero"/>
        <c:auto val="1"/>
        <c:lblAlgn val="ctr"/>
        <c:lblOffset val="100"/>
        <c:noMultiLvlLbl val="0"/>
      </c:catAx>
      <c:valAx>
        <c:axId val="28289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9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81B3F-35C4-4ACF-B45B-DC915F62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98FDC7-D43B-43E5-92B1-2B62B8B9D2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7218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F99AA-E8FA-432E-87DB-5DF1B6329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C89F5-21F7-4CC0-868F-D7DA7375F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8229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by Post Type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Post Type </dc:title>
  <dc:creator>Administrator</dc:creator>
  <cp:lastModifiedBy>Administrator</cp:lastModifiedBy>
  <cp:revision>1</cp:revision>
  <dcterms:created xsi:type="dcterms:W3CDTF">2018-02-01T21:43:33Z</dcterms:created>
  <dcterms:modified xsi:type="dcterms:W3CDTF">2018-02-01T21:43:36Z</dcterms:modified>
</cp:coreProperties>
</file>