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1505</c:v>
                </c:pt>
                <c:pt idx="1">
                  <c:v>22376</c:v>
                </c:pt>
                <c:pt idx="2">
                  <c:v>9364</c:v>
                </c:pt>
                <c:pt idx="3">
                  <c:v>2033</c:v>
                </c:pt>
                <c:pt idx="4">
                  <c:v>623</c:v>
                </c:pt>
                <c:pt idx="5">
                  <c:v>239</c:v>
                </c:pt>
                <c:pt idx="6">
                  <c:v>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D-4A8B-9502-6CBFCFB46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17469</c:v>
                </c:pt>
                <c:pt idx="1">
                  <c:v>272670</c:v>
                </c:pt>
                <c:pt idx="2">
                  <c:v>202896</c:v>
                </c:pt>
                <c:pt idx="3">
                  <c:v>35504</c:v>
                </c:pt>
                <c:pt idx="4">
                  <c:v>8983</c:v>
                </c:pt>
                <c:pt idx="5">
                  <c:v>3027</c:v>
                </c:pt>
                <c:pt idx="6">
                  <c:v>7482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3D-4A8B-9502-6CBFCFB46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329792"/>
        <c:axId val="283327496"/>
      </c:barChart>
      <c:catAx>
        <c:axId val="28332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27496"/>
        <c:crosses val="autoZero"/>
        <c:auto val="1"/>
        <c:lblAlgn val="ctr"/>
        <c:lblOffset val="100"/>
        <c:noMultiLvlLbl val="0"/>
      </c:catAx>
      <c:valAx>
        <c:axId val="28332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2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A031C-30AA-4D10-8436-FE9D29AA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CEE007-3D8E-4437-A460-45AB8332DF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3381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43A24-889F-400B-94B1-DFA2ADB85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5F74D-F2E9-426B-B4BA-39CB54C0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085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2018-02-01T21:42:29Z</dcterms:created>
  <dcterms:modified xsi:type="dcterms:W3CDTF">2018-02-01T21:42:33Z</dcterms:modified>
</cp:coreProperties>
</file>