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B8DA-43C2-A91E-0CA78785A90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B8DA-43C2-A91E-0CA78785A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80424"/>
        <c:axId val="291382392"/>
      </c:barChart>
      <c:catAx>
        <c:axId val="29138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82392"/>
        <c:crosses val="autoZero"/>
        <c:auto val="1"/>
        <c:lblAlgn val="ctr"/>
        <c:lblOffset val="100"/>
        <c:noMultiLvlLbl val="0"/>
      </c:catAx>
      <c:valAx>
        <c:axId val="29138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8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4E05-FA78-44E3-A48E-EF0448B9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8090D-B0B7-478E-BF61-5D1D15AE3E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8589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E6006-7609-48EE-B55D-47686E417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0BE86-7455-459F-9DC6-9CE3B05AA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932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2018-02-01T21:42:10Z</dcterms:created>
  <dcterms:modified xsi:type="dcterms:W3CDTF">2018-02-01T21:42:13Z</dcterms:modified>
</cp:coreProperties>
</file>