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1.9764015867902E-2</c:v>
                </c:pt>
                <c:pt idx="1">
                  <c:v>0.12772986524800001</c:v>
                </c:pt>
                <c:pt idx="2">
                  <c:v>3.6962271497558E-2</c:v>
                </c:pt>
                <c:pt idx="3">
                  <c:v>0</c:v>
                </c:pt>
                <c:pt idx="4">
                  <c:v>0.21885755857638001</c:v>
                </c:pt>
                <c:pt idx="5">
                  <c:v>9.4121183825573995E-2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81-4069-ACFA-5DE4B4B77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580632"/>
        <c:axId val="213581616"/>
      </c:barChart>
      <c:catAx>
        <c:axId val="21358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1616"/>
        <c:crosses val="autoZero"/>
        <c:auto val="1"/>
        <c:lblAlgn val="ctr"/>
        <c:lblOffset val="100"/>
        <c:noMultiLvlLbl val="0"/>
      </c:catAx>
      <c:valAx>
        <c:axId val="21358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8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E60CE-A96E-4D1B-96C3-E8FE4CC14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55691-7962-4CF0-AC53-94D27F2690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210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46854-B8DE-4971-AEDB-B9C1D2C15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E1C2-693C-46FB-8D0A-6F7A53038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478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2018-02-01T21:35:16Z</dcterms:created>
  <dcterms:modified xsi:type="dcterms:W3CDTF">2018-02-01T21:35:19Z</dcterms:modified>
</cp:coreProperties>
</file>