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B63-444E-B073-C61FDEFDE65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63-444E-B073-C61FDEFDE65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B63-444E-B073-C61FDEFDE65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B63-444E-B073-C61FDEFDE65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DW (پښتو)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394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B63-444E-B073-C61FDEFDE6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2291616"/>
        <c:axId val="282298504"/>
      </c:barChart>
      <c:catAx>
        <c:axId val="28229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98504"/>
        <c:crosses val="autoZero"/>
        <c:auto val="1"/>
        <c:lblAlgn val="ctr"/>
        <c:lblOffset val="100"/>
        <c:noMultiLvlLbl val="0"/>
      </c:catAx>
      <c:valAx>
        <c:axId val="282298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291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79A3E-C465-4AF6-88D5-479055C787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E73F472-C163-456A-8439-E440E8D01C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3154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E18924-83D5-4FD4-A2D4-4847A3C168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07/01/2017 - 01/31/2018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17BBB-CA77-49C4-8E1D-42C8ED877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361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 Type Distribution</dc:title>
  <dc:creator>Administrator</dc:creator>
  <cp:lastModifiedBy>Administrator</cp:lastModifiedBy>
  <cp:revision>1</cp:revision>
  <dcterms:created xsi:type="dcterms:W3CDTF">2018-02-01T21:34:26Z</dcterms:created>
  <dcterms:modified xsi:type="dcterms:W3CDTF">2018-02-01T21:34:30Z</dcterms:modified>
</cp:coreProperties>
</file>