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206</c:v>
                </c:pt>
                <c:pt idx="1">
                  <c:v>253</c:v>
                </c:pt>
                <c:pt idx="2">
                  <c:v>281</c:v>
                </c:pt>
                <c:pt idx="3">
                  <c:v>231</c:v>
                </c:pt>
                <c:pt idx="4">
                  <c:v>238</c:v>
                </c:pt>
                <c:pt idx="5">
                  <c:v>262</c:v>
                </c:pt>
                <c:pt idx="6">
                  <c:v>275</c:v>
                </c:pt>
                <c:pt idx="7">
                  <c:v>279</c:v>
                </c:pt>
                <c:pt idx="8">
                  <c:v>290</c:v>
                </c:pt>
                <c:pt idx="9">
                  <c:v>299</c:v>
                </c:pt>
                <c:pt idx="10">
                  <c:v>274</c:v>
                </c:pt>
                <c:pt idx="11">
                  <c:v>276</c:v>
                </c:pt>
                <c:pt idx="12">
                  <c:v>273</c:v>
                </c:pt>
                <c:pt idx="13">
                  <c:v>255</c:v>
                </c:pt>
                <c:pt idx="14">
                  <c:v>269</c:v>
                </c:pt>
                <c:pt idx="15">
                  <c:v>247</c:v>
                </c:pt>
                <c:pt idx="16">
                  <c:v>235</c:v>
                </c:pt>
                <c:pt idx="17">
                  <c:v>258</c:v>
                </c:pt>
                <c:pt idx="18">
                  <c:v>276</c:v>
                </c:pt>
                <c:pt idx="19">
                  <c:v>251</c:v>
                </c:pt>
                <c:pt idx="20">
                  <c:v>253</c:v>
                </c:pt>
                <c:pt idx="21">
                  <c:v>295</c:v>
                </c:pt>
                <c:pt idx="22">
                  <c:v>247</c:v>
                </c:pt>
                <c:pt idx="23">
                  <c:v>257</c:v>
                </c:pt>
                <c:pt idx="24">
                  <c:v>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8-4DF6-9A9B-5E44FAF70C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14</c:v>
                </c:pt>
                <c:pt idx="3">
                  <c:v>5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C8-4DF6-9A9B-5E44FAF70C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95</c:v>
                </c:pt>
                <c:pt idx="1">
                  <c:v>110</c:v>
                </c:pt>
                <c:pt idx="2">
                  <c:v>89</c:v>
                </c:pt>
                <c:pt idx="3">
                  <c:v>68</c:v>
                </c:pt>
                <c:pt idx="4">
                  <c:v>93</c:v>
                </c:pt>
                <c:pt idx="5">
                  <c:v>84</c:v>
                </c:pt>
                <c:pt idx="6">
                  <c:v>79</c:v>
                </c:pt>
                <c:pt idx="7">
                  <c:v>114</c:v>
                </c:pt>
                <c:pt idx="8">
                  <c:v>62</c:v>
                </c:pt>
                <c:pt idx="9">
                  <c:v>63</c:v>
                </c:pt>
                <c:pt idx="10">
                  <c:v>72</c:v>
                </c:pt>
                <c:pt idx="11">
                  <c:v>78</c:v>
                </c:pt>
                <c:pt idx="12">
                  <c:v>64</c:v>
                </c:pt>
                <c:pt idx="13">
                  <c:v>53</c:v>
                </c:pt>
                <c:pt idx="14">
                  <c:v>78</c:v>
                </c:pt>
                <c:pt idx="15">
                  <c:v>74</c:v>
                </c:pt>
                <c:pt idx="16">
                  <c:v>72</c:v>
                </c:pt>
                <c:pt idx="17">
                  <c:v>60</c:v>
                </c:pt>
                <c:pt idx="18">
                  <c:v>53</c:v>
                </c:pt>
                <c:pt idx="19">
                  <c:v>77</c:v>
                </c:pt>
                <c:pt idx="20">
                  <c:v>78</c:v>
                </c:pt>
                <c:pt idx="21">
                  <c:v>56</c:v>
                </c:pt>
                <c:pt idx="22">
                  <c:v>49</c:v>
                </c:pt>
                <c:pt idx="23">
                  <c:v>51</c:v>
                </c:pt>
                <c:pt idx="24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C8-4DF6-9A9B-5E44FAF70C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C8-4DF6-9A9B-5E44FAF70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41112"/>
        <c:axId val="289741440"/>
      </c:lineChart>
      <c:dateAx>
        <c:axId val="28974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41440"/>
        <c:crosses val="autoZero"/>
        <c:auto val="1"/>
        <c:lblOffset val="100"/>
        <c:baseTimeUnit val="months"/>
      </c:dateAx>
      <c:valAx>
        <c:axId val="2897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4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37BC-F4C5-4FB6-86E2-88F0724C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Post-Typen im Zeitverlauf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1968CF-1EE5-4FEF-A9BD-846319471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3465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AEBB6-F1F8-4896-A3BE-8D80E176B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60F7A-063A-45A0-8555-9FC540373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499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Post-Typen im Zeitverlauf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Post-Typen im Zeitverlauf</dc:title>
  <dc:creator>Administrator</dc:creator>
  <cp:lastModifiedBy>Administrator</cp:lastModifiedBy>
  <cp:revision>1</cp:revision>
  <dcterms:created xsi:type="dcterms:W3CDTF">2018-02-01T21:28:04Z</dcterms:created>
  <dcterms:modified xsi:type="dcterms:W3CDTF">2018-02-01T21:28:08Z</dcterms:modified>
</cp:coreProperties>
</file>