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235</c:v>
                </c:pt>
                <c:pt idx="1">
                  <c:v>135</c:v>
                </c:pt>
                <c:pt idx="2">
                  <c:v>112</c:v>
                </c:pt>
                <c:pt idx="3">
                  <c:v>171</c:v>
                </c:pt>
                <c:pt idx="4">
                  <c:v>221</c:v>
                </c:pt>
                <c:pt idx="5">
                  <c:v>7992</c:v>
                </c:pt>
                <c:pt idx="6">
                  <c:v>49192</c:v>
                </c:pt>
                <c:pt idx="7">
                  <c:v>1758</c:v>
                </c:pt>
                <c:pt idx="8">
                  <c:v>13289</c:v>
                </c:pt>
                <c:pt idx="9">
                  <c:v>75504</c:v>
                </c:pt>
                <c:pt idx="10">
                  <c:v>1875</c:v>
                </c:pt>
                <c:pt idx="11">
                  <c:v>9162</c:v>
                </c:pt>
                <c:pt idx="12">
                  <c:v>13187</c:v>
                </c:pt>
                <c:pt idx="13">
                  <c:v>7430</c:v>
                </c:pt>
                <c:pt idx="14">
                  <c:v>15941</c:v>
                </c:pt>
                <c:pt idx="15">
                  <c:v>15723</c:v>
                </c:pt>
                <c:pt idx="16">
                  <c:v>17742</c:v>
                </c:pt>
                <c:pt idx="17">
                  <c:v>15567</c:v>
                </c:pt>
                <c:pt idx="18">
                  <c:v>7678</c:v>
                </c:pt>
                <c:pt idx="19">
                  <c:v>32347</c:v>
                </c:pt>
                <c:pt idx="20">
                  <c:v>78074</c:v>
                </c:pt>
                <c:pt idx="21">
                  <c:v>6637</c:v>
                </c:pt>
                <c:pt idx="22">
                  <c:v>48197</c:v>
                </c:pt>
                <c:pt idx="23">
                  <c:v>47674</c:v>
                </c:pt>
                <c:pt idx="24">
                  <c:v>11934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50-4CBA-A33A-17173C3B7F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Sheet1!$C$2:$C$26</c:f>
              <c:numCache>
                <c:formatCode>General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366</c:v>
                </c:pt>
                <c:pt idx="6">
                  <c:v>134332</c:v>
                </c:pt>
                <c:pt idx="7">
                  <c:v>202</c:v>
                </c:pt>
                <c:pt idx="8">
                  <c:v>642</c:v>
                </c:pt>
                <c:pt idx="9">
                  <c:v>1723</c:v>
                </c:pt>
                <c:pt idx="10">
                  <c:v>172</c:v>
                </c:pt>
                <c:pt idx="11">
                  <c:v>260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562615</c:v>
                </c:pt>
                <c:pt idx="20">
                  <c:v>337797</c:v>
                </c:pt>
                <c:pt idx="21">
                  <c:v>0</c:v>
                </c:pt>
                <c:pt idx="22">
                  <c:v>72199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50-4CBA-A33A-17173C3B7F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34616"/>
        <c:axId val="286032976"/>
      </c:lineChart>
      <c:dateAx>
        <c:axId val="286034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2976"/>
        <c:crosses val="autoZero"/>
        <c:auto val="1"/>
        <c:lblOffset val="100"/>
        <c:baseTimeUnit val="months"/>
      </c:dateAx>
      <c:valAx>
        <c:axId val="28603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3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E373D-B412-4F2C-8D3A-770C77EF9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Video Views - Paid vs Organic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21CEFB-202F-4238-BF71-C00DF1E243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482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1D49DA-B667-4BF1-B9E3-D339A6D26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B0E031-DEC8-40F1-B4C4-F9788097D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14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Video Views - Paid vs Organic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Video Views - Paid vs Organic</dc:title>
  <dc:creator>Administrator</dc:creator>
  <cp:lastModifiedBy>Administrator</cp:lastModifiedBy>
  <cp:revision>1</cp:revision>
  <dcterms:created xsi:type="dcterms:W3CDTF">2018-02-01T21:27:02Z</dcterms:created>
  <dcterms:modified xsi:type="dcterms:W3CDTF">2018-02-01T21:27:05Z</dcterms:modified>
</cp:coreProperties>
</file>