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(پښتو)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24100</c:v>
                </c:pt>
                <c:pt idx="1">
                  <c:v>33794</c:v>
                </c:pt>
                <c:pt idx="2">
                  <c:v>230225</c:v>
                </c:pt>
                <c:pt idx="3">
                  <c:v>299571</c:v>
                </c:pt>
                <c:pt idx="4">
                  <c:v>266142</c:v>
                </c:pt>
                <c:pt idx="5">
                  <c:v>307695</c:v>
                </c:pt>
                <c:pt idx="6">
                  <c:v>423231</c:v>
                </c:pt>
                <c:pt idx="7">
                  <c:v>387415</c:v>
                </c:pt>
                <c:pt idx="8">
                  <c:v>380986</c:v>
                </c:pt>
                <c:pt idx="9">
                  <c:v>345937</c:v>
                </c:pt>
                <c:pt idx="10">
                  <c:v>411013</c:v>
                </c:pt>
                <c:pt idx="11">
                  <c:v>317707</c:v>
                </c:pt>
                <c:pt idx="12">
                  <c:v>149086</c:v>
                </c:pt>
                <c:pt idx="13">
                  <c:v>177955</c:v>
                </c:pt>
                <c:pt idx="14">
                  <c:v>169410</c:v>
                </c:pt>
                <c:pt idx="15">
                  <c:v>180853</c:v>
                </c:pt>
                <c:pt idx="16">
                  <c:v>255458</c:v>
                </c:pt>
                <c:pt idx="17">
                  <c:v>202680</c:v>
                </c:pt>
                <c:pt idx="18">
                  <c:v>202712</c:v>
                </c:pt>
                <c:pt idx="19">
                  <c:v>212627</c:v>
                </c:pt>
                <c:pt idx="20">
                  <c:v>251075</c:v>
                </c:pt>
                <c:pt idx="21">
                  <c:v>228669</c:v>
                </c:pt>
                <c:pt idx="22">
                  <c:v>224369</c:v>
                </c:pt>
                <c:pt idx="23">
                  <c:v>148965</c:v>
                </c:pt>
                <c:pt idx="24">
                  <c:v>94802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BA-4A95-BFD3-8CFD3C73D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985144"/>
        <c:axId val="223988096"/>
      </c:lineChart>
      <c:dateAx>
        <c:axId val="22398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988096"/>
        <c:crosses val="autoZero"/>
        <c:auto val="1"/>
        <c:lblOffset val="100"/>
        <c:baseTimeUnit val="months"/>
      </c:dateAx>
      <c:valAx>
        <c:axId val="22398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98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3D1EF-3C46-4BA9-ACE1-0D1BB1F15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037CDD-DF26-47DB-87C9-B139945B1C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2516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31D87-7B41-46B8-9BB3-C4532C26B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9AAB9-8075-4AD1-9E84-FCBE5D2A8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204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2018-02-01T21:23:04Z</dcterms:created>
  <dcterms:modified xsi:type="dcterms:W3CDTF">2018-02-01T21:23:08Z</dcterms:modified>
</cp:coreProperties>
</file>