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9242-4BAD-8316-4A68C2C80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47320"/>
        <c:axId val="292046336"/>
      </c:lineChart>
      <c:catAx>
        <c:axId val="292047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46336"/>
        <c:crosses val="autoZero"/>
        <c:auto val="1"/>
        <c:lblAlgn val="ctr"/>
        <c:lblOffset val="100"/>
        <c:noMultiLvlLbl val="0"/>
      </c:catAx>
      <c:valAx>
        <c:axId val="29204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47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AFC8-19D6-499D-8BB7-4B493A104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6C1FD2-1E88-486C-9E62-4C1B275166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956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0DB7B-1D4D-48A8-9A01-C1997AE60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AE583-6900-4F8C-BE79-F8F9D7962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43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2018-02-01T21:08:52Z</dcterms:created>
  <dcterms:modified xsi:type="dcterms:W3CDTF">2018-02-01T21:08:55Z</dcterms:modified>
</cp:coreProperties>
</file>