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D829-4435-A27B-A19755D24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788504"/>
        <c:axId val="275785880"/>
      </c:lineChart>
      <c:catAx>
        <c:axId val="27578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85880"/>
        <c:crosses val="autoZero"/>
        <c:auto val="1"/>
        <c:lblAlgn val="ctr"/>
        <c:lblOffset val="100"/>
        <c:noMultiLvlLbl val="0"/>
      </c:catAx>
      <c:valAx>
        <c:axId val="275785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78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09960-303D-4063-892E-78DF49B7B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521B43-E767-42DB-A24E-053A339DAE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40289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2B007-C3EF-44E7-A03C-51C7D007B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A5562-D9CE-446C-88C1-0E44B071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02261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Engaged Users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</dc:title>
  <dc:creator>Administrator</dc:creator>
  <cp:lastModifiedBy>Administrator</cp:lastModifiedBy>
  <cp:revision>1</cp:revision>
  <dcterms:created xsi:type="dcterms:W3CDTF">2018-02-01T21:08:23Z</dcterms:created>
  <dcterms:modified xsi:type="dcterms:W3CDTF">2018-02-01T21:08:27Z</dcterms:modified>
</cp:coreProperties>
</file>