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11</c:v>
                </c:pt>
                <c:pt idx="7">
                  <c:v>7</c:v>
                </c:pt>
                <c:pt idx="8">
                  <c:v>11</c:v>
                </c:pt>
                <c:pt idx="9">
                  <c:v>14</c:v>
                </c:pt>
                <c:pt idx="10">
                  <c:v>8</c:v>
                </c:pt>
                <c:pt idx="11">
                  <c:v>7</c:v>
                </c:pt>
                <c:pt idx="12">
                  <c:v>4</c:v>
                </c:pt>
                <c:pt idx="13">
                  <c:v>7</c:v>
                </c:pt>
                <c:pt idx="14">
                  <c:v>6</c:v>
                </c:pt>
                <c:pt idx="15">
                  <c:v>7</c:v>
                </c:pt>
                <c:pt idx="16">
                  <c:v>5</c:v>
                </c:pt>
                <c:pt idx="17">
                  <c:v>7</c:v>
                </c:pt>
                <c:pt idx="18">
                  <c:v>5</c:v>
                </c:pt>
                <c:pt idx="19">
                  <c:v>6</c:v>
                </c:pt>
                <c:pt idx="20">
                  <c:v>8</c:v>
                </c:pt>
                <c:pt idx="21">
                  <c:v>5</c:v>
                </c:pt>
                <c:pt idx="22">
                  <c:v>7</c:v>
                </c:pt>
                <c:pt idx="23">
                  <c:v>5</c:v>
                </c:pt>
                <c:pt idx="2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91-480F-B76D-256E9C2C3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97216"/>
        <c:axId val="285397544"/>
      </c:lineChart>
      <c:dateAx>
        <c:axId val="28539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97544"/>
        <c:crosses val="autoZero"/>
        <c:auto val="1"/>
        <c:lblOffset val="100"/>
        <c:baseTimeUnit val="months"/>
      </c:dateAx>
      <c:valAx>
        <c:axId val="28539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9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02BB-E0A0-4364-9B2B-36120A8F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225A24-737B-4DFB-967C-4372FAD88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9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B6F61-36C2-47E8-B89B-AF30A0789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DB30F-D6A7-4C62-9FD4-96D66110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4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2018-02-01T21:03:46Z</dcterms:created>
  <dcterms:modified xsi:type="dcterms:W3CDTF">2018-02-01T21:03:49Z</dcterms:modified>
</cp:coreProperties>
</file>