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Sheet1!$A$2:$A$26</c:f>
            </c:multiLvlStrRef>
          </c:cat>
          <c:val>
            <c:numRef>
              <c:f>Sheet1!$B$2:$B$26</c:f>
            </c:numRef>
          </c:val>
          <c:smooth val="0"/>
          <c:extLst>
            <c:ext xmlns:c16="http://schemas.microsoft.com/office/drawing/2014/chart" uri="{C3380CC4-5D6E-409C-BE32-E72D297353CC}">
              <c16:uniqueId val="{00000000-69EB-43B5-B2DF-1515C8E105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0575400"/>
        <c:axId val="210577696"/>
      </c:lineChart>
      <c:catAx>
        <c:axId val="210575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577696"/>
        <c:crosses val="autoZero"/>
        <c:auto val="1"/>
        <c:lblAlgn val="ctr"/>
        <c:lblOffset val="100"/>
        <c:noMultiLvlLbl val="0"/>
      </c:catAx>
      <c:valAx>
        <c:axId val="210577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575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A4FA1-1524-47E0-B17C-A1289275A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52919F-B192-418A-BEF0-02FE1BB0E8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91337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6D89D1-09F6-466E-B3AF-0D7DBDBCE6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068D8E-E3DA-4A2A-BF06-4C9E45B94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6095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Comments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Comments Per Post</dc:title>
  <dc:creator>Administrator</dc:creator>
  <cp:lastModifiedBy>Administrator</cp:lastModifiedBy>
  <cp:revision>1</cp:revision>
  <dcterms:created xsi:type="dcterms:W3CDTF">2018-02-01T21:03:28Z</dcterms:created>
  <dcterms:modified xsi:type="dcterms:W3CDTF">2018-02-01T21:03:31Z</dcterms:modified>
</cp:coreProperties>
</file>