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(پښتو)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4</c:v>
                </c:pt>
                <c:pt idx="1">
                  <c:v>8</c:v>
                </c:pt>
                <c:pt idx="2">
                  <c:v>9</c:v>
                </c:pt>
                <c:pt idx="3">
                  <c:v>6</c:v>
                </c:pt>
                <c:pt idx="4">
                  <c:v>6</c:v>
                </c:pt>
                <c:pt idx="5">
                  <c:v>7</c:v>
                </c:pt>
                <c:pt idx="6">
                  <c:v>17</c:v>
                </c:pt>
                <c:pt idx="7">
                  <c:v>13</c:v>
                </c:pt>
                <c:pt idx="8">
                  <c:v>11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7</c:v>
                </c:pt>
                <c:pt idx="13">
                  <c:v>10</c:v>
                </c:pt>
                <c:pt idx="14">
                  <c:v>8</c:v>
                </c:pt>
                <c:pt idx="15">
                  <c:v>8</c:v>
                </c:pt>
                <c:pt idx="16">
                  <c:v>8</c:v>
                </c:pt>
                <c:pt idx="17">
                  <c:v>8</c:v>
                </c:pt>
                <c:pt idx="18">
                  <c:v>8</c:v>
                </c:pt>
                <c:pt idx="19">
                  <c:v>7</c:v>
                </c:pt>
                <c:pt idx="20">
                  <c:v>7</c:v>
                </c:pt>
                <c:pt idx="21">
                  <c:v>6</c:v>
                </c:pt>
                <c:pt idx="22">
                  <c:v>10</c:v>
                </c:pt>
                <c:pt idx="23">
                  <c:v>7</c:v>
                </c:pt>
                <c:pt idx="2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50-4058-8703-753F4336F8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329840"/>
        <c:axId val="288328856"/>
      </c:lineChart>
      <c:dateAx>
        <c:axId val="288329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28856"/>
        <c:crosses val="autoZero"/>
        <c:auto val="1"/>
        <c:lblOffset val="100"/>
        <c:baseTimeUnit val="months"/>
      </c:dateAx>
      <c:valAx>
        <c:axId val="28832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2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CCDCF-12EC-4BC0-BE35-D2C3F7A7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537297-E98C-48F9-B6FD-1014BCFB06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7232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19BB4-887C-478D-9A57-A8B293DB1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14DA8-98BF-41A1-AD9D-CD9375EEA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907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2018-02-01T21:03:06Z</dcterms:created>
  <dcterms:modified xsi:type="dcterms:W3CDTF">2018-02-01T21:03:09Z</dcterms:modified>
</cp:coreProperties>
</file>