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5F24-4849-850D-09FB33051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90896"/>
        <c:axId val="281588272"/>
      </c:lineChart>
      <c:catAx>
        <c:axId val="28159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88272"/>
        <c:crosses val="autoZero"/>
        <c:auto val="1"/>
        <c:lblAlgn val="ctr"/>
        <c:lblOffset val="100"/>
        <c:noMultiLvlLbl val="0"/>
      </c:catAx>
      <c:valAx>
        <c:axId val="28158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9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B643-614A-45AB-ABB4-02C7485F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CD8097-C782-4777-852D-8D8940EE11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506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1FC80-9AD1-4AF4-832A-5671AA406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BAA4E-9F5E-4283-BC85-C6ADF4F7B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315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2018-02-01T21:02:47Z</dcterms:created>
  <dcterms:modified xsi:type="dcterms:W3CDTF">2018-02-01T21:02:50Z</dcterms:modified>
</cp:coreProperties>
</file>