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4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Sheet1!$A$2:$A$26</c:f>
            </c:multiLvlStrRef>
          </c:cat>
          <c:val>
            <c:numRef>
              <c:f>Sheet1!$B$2:$B$26</c:f>
            </c:numRef>
          </c:val>
          <c:smooth val="0"/>
          <c:extLst>
            <c:ext xmlns:c16="http://schemas.microsoft.com/office/drawing/2014/chart" uri="{C3380CC4-5D6E-409C-BE32-E72D297353CC}">
              <c16:uniqueId val="{00000000-FBE0-408D-8032-EBEBADBEE0A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12664448"/>
        <c:axId val="212662152"/>
      </c:lineChart>
      <c:catAx>
        <c:axId val="2126644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2662152"/>
        <c:crosses val="autoZero"/>
        <c:auto val="1"/>
        <c:lblAlgn val="ctr"/>
        <c:lblOffset val="100"/>
        <c:noMultiLvlLbl val="0"/>
      </c:catAx>
      <c:valAx>
        <c:axId val="2126621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26644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B16F88-8BC2-4C3F-9332-5C53AC20C4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Average Shares Per Post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E2B6655-32D7-404C-922E-1AC46AD72AD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60571186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CEE635D-EEC2-4594-B304-199E5F19C1D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01/01/2016 - 01/31/2018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D3793AA-C552-4D82-8704-7E321D11A2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6303155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Average Shares Per Post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Average Shares Per Post</dc:title>
  <dc:creator>Administrator</dc:creator>
  <cp:lastModifiedBy>Administrator</cp:lastModifiedBy>
  <cp:revision>1</cp:revision>
  <dcterms:created xsi:type="dcterms:W3CDTF">2018-02-01T21:02:19Z</dcterms:created>
  <dcterms:modified xsi:type="dcterms:W3CDTF">2018-02-01T21:02:23Z</dcterms:modified>
</cp:coreProperties>
</file>