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F674-4773-9375-B60EAD10BA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972544"/>
        <c:axId val="281973200"/>
      </c:lineChart>
      <c:catAx>
        <c:axId val="2819725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73200"/>
        <c:crosses val="autoZero"/>
        <c:auto val="1"/>
        <c:lblAlgn val="ctr"/>
        <c:lblOffset val="100"/>
        <c:noMultiLvlLbl val="0"/>
      </c:catAx>
      <c:valAx>
        <c:axId val="28197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7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5DEE9-6928-450A-BAA0-662216B32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105E96-D107-4364-A129-8E7E6BFAFD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3481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9D654-A8AF-4AEC-9360-2F49A6DC1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AF901-E0A7-4994-8DCE-55EE7A5A5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5138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2018-02-01T20:58:54Z</dcterms:created>
  <dcterms:modified xsi:type="dcterms:W3CDTF">2018-02-01T20:58:58Z</dcterms:modified>
</cp:coreProperties>
</file>