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D539-4929-AA31-6C9831FE5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76120"/>
        <c:axId val="292080384"/>
      </c:lineChart>
      <c:catAx>
        <c:axId val="29207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80384"/>
        <c:crosses val="autoZero"/>
        <c:auto val="1"/>
        <c:lblAlgn val="ctr"/>
        <c:lblOffset val="100"/>
        <c:noMultiLvlLbl val="0"/>
      </c:catAx>
      <c:valAx>
        <c:axId val="29208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CBBCC-5193-4A44-A209-057CD0DD6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1F31EB-0DEA-413D-96CA-4A62CAEDE1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59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503F7-A01F-46F8-98BA-5A8D888CF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572F4-6381-4DA1-8F01-D0C938F5D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1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2018-02-01T20:56:19Z</dcterms:created>
  <dcterms:modified xsi:type="dcterms:W3CDTF">2018-02-01T20:56:23Z</dcterms:modified>
</cp:coreProperties>
</file>