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93</c:v>
                </c:pt>
                <c:pt idx="1">
                  <c:v>131</c:v>
                </c:pt>
                <c:pt idx="2">
                  <c:v>276</c:v>
                </c:pt>
                <c:pt idx="3">
                  <c:v>491</c:v>
                </c:pt>
                <c:pt idx="4">
                  <c:v>359</c:v>
                </c:pt>
                <c:pt idx="5">
                  <c:v>499</c:v>
                </c:pt>
                <c:pt idx="6">
                  <c:v>776</c:v>
                </c:pt>
                <c:pt idx="7">
                  <c:v>758</c:v>
                </c:pt>
                <c:pt idx="8">
                  <c:v>935</c:v>
                </c:pt>
                <c:pt idx="9">
                  <c:v>899</c:v>
                </c:pt>
                <c:pt idx="10">
                  <c:v>680</c:v>
                </c:pt>
                <c:pt idx="11">
                  <c:v>601</c:v>
                </c:pt>
                <c:pt idx="12">
                  <c:v>432</c:v>
                </c:pt>
                <c:pt idx="13">
                  <c:v>611</c:v>
                </c:pt>
                <c:pt idx="14">
                  <c:v>653</c:v>
                </c:pt>
                <c:pt idx="15">
                  <c:v>674</c:v>
                </c:pt>
                <c:pt idx="16">
                  <c:v>689</c:v>
                </c:pt>
                <c:pt idx="17">
                  <c:v>831</c:v>
                </c:pt>
                <c:pt idx="18">
                  <c:v>794</c:v>
                </c:pt>
                <c:pt idx="19">
                  <c:v>724</c:v>
                </c:pt>
                <c:pt idx="20">
                  <c:v>829</c:v>
                </c:pt>
                <c:pt idx="21">
                  <c:v>932</c:v>
                </c:pt>
                <c:pt idx="22">
                  <c:v>960</c:v>
                </c:pt>
                <c:pt idx="23">
                  <c:v>749</c:v>
                </c:pt>
                <c:pt idx="24">
                  <c:v>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15-4D43-92F6-B5215E7C2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30920"/>
        <c:axId val="278831248"/>
      </c:lineChart>
      <c:dateAx>
        <c:axId val="27883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31248"/>
        <c:crosses val="autoZero"/>
        <c:auto val="1"/>
        <c:lblOffset val="100"/>
        <c:baseTimeUnit val="months"/>
      </c:dateAx>
      <c:valAx>
        <c:axId val="27883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3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0E4B-17F7-4CB7-8FEB-6E809B8F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D8541-4078-4BDF-B4CC-95279C15E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5704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C7CB0-2444-4C8E-92AA-4647AC193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3E9AF-9E19-408A-8FC5-E9C5FCD9F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57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2018-02-01T20:53:39Z</dcterms:created>
  <dcterms:modified xsi:type="dcterms:W3CDTF">2018-02-01T20:53:43Z</dcterms:modified>
</cp:coreProperties>
</file>