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Sheet1!$A$2:$A$26</c:f>
            </c:multiLvlStrRef>
          </c:cat>
          <c:val>
            <c:numRef>
              <c:f>Sheet1!$B$2:$B$26</c:f>
            </c:numRef>
          </c:val>
          <c:smooth val="0"/>
          <c:extLst>
            <c:ext xmlns:c16="http://schemas.microsoft.com/office/drawing/2014/chart" uri="{C3380CC4-5D6E-409C-BE32-E72D297353CC}">
              <c16:uniqueId val="{00000000-38E6-4E70-969F-173AFA5753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258984"/>
        <c:axId val="289848776"/>
      </c:lineChart>
      <c:catAx>
        <c:axId val="289258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48776"/>
        <c:crosses val="autoZero"/>
        <c:auto val="1"/>
        <c:lblAlgn val="ctr"/>
        <c:lblOffset val="100"/>
        <c:noMultiLvlLbl val="0"/>
      </c:catAx>
      <c:valAx>
        <c:axId val="289848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25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01815-0CE2-4A5F-ADEC-490EB8B1E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F29332-3A46-402F-B7B6-A908AC6A8C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69780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5177F5-A227-4711-9FFA-4EEC078D7F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DD051D-7D6E-4425-9AFC-014470650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1048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Reactions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Reactions Per Post</dc:title>
  <dc:creator>Administrator</dc:creator>
  <cp:lastModifiedBy>Administrator</cp:lastModifiedBy>
  <cp:revision>1</cp:revision>
  <dcterms:created xsi:type="dcterms:W3CDTF">2018-02-01T20:53:17Z</dcterms:created>
  <dcterms:modified xsi:type="dcterms:W3CDTF">2018-02-01T20:53:20Z</dcterms:modified>
</cp:coreProperties>
</file>