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82D0-4D64-9C35-5A409CFC9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40624"/>
        <c:axId val="284141280"/>
      </c:lineChart>
      <c:catAx>
        <c:axId val="28414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41280"/>
        <c:crosses val="autoZero"/>
        <c:auto val="1"/>
        <c:lblAlgn val="ctr"/>
        <c:lblOffset val="100"/>
        <c:noMultiLvlLbl val="0"/>
      </c:catAx>
      <c:valAx>
        <c:axId val="28414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4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A22AB-1420-4A08-9F92-DAA0F826F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DFB37C-10D3-4EE3-B510-02E8B93B1D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8382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A0137-5C83-4509-80B7-D93A36EF88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3D881-A8CC-42AE-AF96-79E1E98BD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1529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2018-02-01T20:43:02Z</dcterms:created>
  <dcterms:modified xsi:type="dcterms:W3CDTF">2018-02-01T20:43:06Z</dcterms:modified>
</cp:coreProperties>
</file>