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(پښتو)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5299283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ED-4C25-A25B-4E929B704D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(پښتو)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29728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ED-4C25-A25B-4E929B704D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(پښتو)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10703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0ED-4C25-A25B-4E929B704D9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(پښتو)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6634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0ED-4C25-A25B-4E929B704D9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(پښتو)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24502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0ED-4C25-A25B-4E929B704D9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(پښتو)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7142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0ED-4C25-A25B-4E929B704D9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(پښتو)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59443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0ED-4C25-A25B-4E929B704D9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(پښتو)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75272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0ED-4C25-A25B-4E929B704D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3857600"/>
        <c:axId val="283860880"/>
      </c:barChart>
      <c:catAx>
        <c:axId val="283857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60880"/>
        <c:crosses val="autoZero"/>
        <c:auto val="1"/>
        <c:lblAlgn val="ctr"/>
        <c:lblOffset val="100"/>
        <c:noMultiLvlLbl val="0"/>
      </c:catAx>
      <c:valAx>
        <c:axId val="28386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57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FB80E-B4F1-4AEB-A30C-98932ABF8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07103F-C9E4-4AAC-8684-3EE19921F0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96036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FFD11C-C9B8-4007-ACF5-F403EEE1C4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269DE-D804-479D-9559-8622526E9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0756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</dc:title>
  <dc:creator>Administrator</dc:creator>
  <cp:lastModifiedBy>Administrator</cp:lastModifiedBy>
  <cp:revision>1</cp:revision>
  <dcterms:created xsi:type="dcterms:W3CDTF">2018-02-01T20:39:08Z</dcterms:created>
  <dcterms:modified xsi:type="dcterms:W3CDTF">2018-02-01T20:39:11Z</dcterms:modified>
</cp:coreProperties>
</file>