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(پښتو)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101</c:v>
                </c:pt>
                <c:pt idx="1">
                  <c:v>144</c:v>
                </c:pt>
                <c:pt idx="2">
                  <c:v>293</c:v>
                </c:pt>
                <c:pt idx="3">
                  <c:v>502</c:v>
                </c:pt>
                <c:pt idx="4">
                  <c:v>370</c:v>
                </c:pt>
                <c:pt idx="5">
                  <c:v>512</c:v>
                </c:pt>
                <c:pt idx="6">
                  <c:v>805</c:v>
                </c:pt>
                <c:pt idx="7">
                  <c:v>778</c:v>
                </c:pt>
                <c:pt idx="8">
                  <c:v>957</c:v>
                </c:pt>
                <c:pt idx="9">
                  <c:v>924</c:v>
                </c:pt>
                <c:pt idx="10">
                  <c:v>699</c:v>
                </c:pt>
                <c:pt idx="11">
                  <c:v>619</c:v>
                </c:pt>
                <c:pt idx="12">
                  <c:v>444</c:v>
                </c:pt>
                <c:pt idx="13">
                  <c:v>629</c:v>
                </c:pt>
                <c:pt idx="14">
                  <c:v>668</c:v>
                </c:pt>
                <c:pt idx="15">
                  <c:v>690</c:v>
                </c:pt>
                <c:pt idx="16">
                  <c:v>703</c:v>
                </c:pt>
                <c:pt idx="17">
                  <c:v>847</c:v>
                </c:pt>
                <c:pt idx="18">
                  <c:v>808</c:v>
                </c:pt>
                <c:pt idx="19">
                  <c:v>738</c:v>
                </c:pt>
                <c:pt idx="20">
                  <c:v>845</c:v>
                </c:pt>
                <c:pt idx="21">
                  <c:v>944</c:v>
                </c:pt>
                <c:pt idx="22">
                  <c:v>978</c:v>
                </c:pt>
                <c:pt idx="23">
                  <c:v>762</c:v>
                </c:pt>
                <c:pt idx="24">
                  <c:v>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46-40FA-8AED-511C1F60A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348480"/>
        <c:axId val="208347496"/>
      </c:lineChart>
      <c:dateAx>
        <c:axId val="208348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47496"/>
        <c:crosses val="autoZero"/>
        <c:auto val="1"/>
        <c:lblOffset val="100"/>
        <c:baseTimeUnit val="months"/>
      </c:dateAx>
      <c:valAx>
        <c:axId val="20834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4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270B2-D0BA-4515-BB8A-F1E5A4848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D447D4-0370-45D2-9F8B-4FC724D34A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23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D8F58-C2CB-4502-8D00-8D17277A1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CF989-BC01-49E2-9AD1-26F198EE8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1631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2018-02-01T20:38:18Z</dcterms:created>
  <dcterms:modified xsi:type="dcterms:W3CDTF">2018-02-01T20:38:22Z</dcterms:modified>
</cp:coreProperties>
</file>