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F8A4-41F8-BBCC-C70363417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845464"/>
        <c:axId val="284851040"/>
      </c:lineChart>
      <c:catAx>
        <c:axId val="28484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51040"/>
        <c:crosses val="autoZero"/>
        <c:auto val="1"/>
        <c:lblAlgn val="ctr"/>
        <c:lblOffset val="100"/>
        <c:noMultiLvlLbl val="0"/>
      </c:catAx>
      <c:valAx>
        <c:axId val="28485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4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702B-4A72-466C-87AF-FB39369B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08A886-2B0B-48F1-A4BD-5C8660FF33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5739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AF25F-D3B5-43E8-89EF-5E7604F12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F26AB-ACF2-4116-8919-3D88B6AE2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036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2018-02-01T20:37:59Z</dcterms:created>
  <dcterms:modified xsi:type="dcterms:W3CDTF">2018-02-01T20:38:03Z</dcterms:modified>
</cp:coreProperties>
</file>