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6.4604065311944001E-2</c:v>
                </c:pt>
                <c:pt idx="1">
                  <c:v>9.1765025983221005E-2</c:v>
                </c:pt>
                <c:pt idx="2">
                  <c:v>0.17323795931701999</c:v>
                </c:pt>
                <c:pt idx="3">
                  <c:v>0.25917989292047</c:v>
                </c:pt>
                <c:pt idx="4">
                  <c:v>0.16877177042735</c:v>
                </c:pt>
                <c:pt idx="5">
                  <c:v>0.20901844026683</c:v>
                </c:pt>
                <c:pt idx="6">
                  <c:v>0.28718029748355001</c:v>
                </c:pt>
                <c:pt idx="7">
                  <c:v>0.24255514567004</c:v>
                </c:pt>
                <c:pt idx="8">
                  <c:v>0.26900273622963</c:v>
                </c:pt>
                <c:pt idx="9">
                  <c:v>0.23679236176318</c:v>
                </c:pt>
                <c:pt idx="10">
                  <c:v>0.16472105027829001</c:v>
                </c:pt>
                <c:pt idx="11">
                  <c:v>0.13767289451909001</c:v>
                </c:pt>
                <c:pt idx="12">
                  <c:v>9.6258227967748994E-2</c:v>
                </c:pt>
                <c:pt idx="13">
                  <c:v>0.13435435707942001</c:v>
                </c:pt>
                <c:pt idx="14">
                  <c:v>0.13997609105869999</c:v>
                </c:pt>
                <c:pt idx="15">
                  <c:v>0.14118587165915</c:v>
                </c:pt>
                <c:pt idx="16">
                  <c:v>0.13961076813036999</c:v>
                </c:pt>
                <c:pt idx="17">
                  <c:v>0.16211870768431</c:v>
                </c:pt>
                <c:pt idx="18">
                  <c:v>0.14912609252063</c:v>
                </c:pt>
                <c:pt idx="19">
                  <c:v>0.13224979820008001</c:v>
                </c:pt>
                <c:pt idx="20">
                  <c:v>0.14874108932282001</c:v>
                </c:pt>
                <c:pt idx="21">
                  <c:v>0.16429481807126001</c:v>
                </c:pt>
                <c:pt idx="22">
                  <c:v>0.16887036895877999</c:v>
                </c:pt>
                <c:pt idx="23">
                  <c:v>0.13063035075570001</c:v>
                </c:pt>
                <c:pt idx="24">
                  <c:v>0.10228378466667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68-4C5B-BC22-F2F96389B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23264"/>
        <c:axId val="288524248"/>
      </c:lineChart>
      <c:dateAx>
        <c:axId val="288523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4248"/>
        <c:crosses val="autoZero"/>
        <c:auto val="1"/>
        <c:lblOffset val="100"/>
        <c:baseTimeUnit val="months"/>
      </c:dateAx>
      <c:valAx>
        <c:axId val="28852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FFEA-7070-4C14-AD44-CC4DA9CE6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A4F641-0468-425E-B35C-AC4A7BFE64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8371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5AB3C-0F32-4895-B32F-416C6B493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4B60D-65B5-4077-9423-3A1427E62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11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2018-02-01T20:36:41Z</dcterms:created>
  <dcterms:modified xsi:type="dcterms:W3CDTF">2018-02-01T20:36:45Z</dcterms:modified>
</cp:coreProperties>
</file>