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(پښتو)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302</c:v>
                </c:pt>
                <c:pt idx="1">
                  <c:v>367</c:v>
                </c:pt>
                <c:pt idx="2">
                  <c:v>385</c:v>
                </c:pt>
                <c:pt idx="3">
                  <c:v>306</c:v>
                </c:pt>
                <c:pt idx="4">
                  <c:v>332</c:v>
                </c:pt>
                <c:pt idx="5">
                  <c:v>350</c:v>
                </c:pt>
                <c:pt idx="6">
                  <c:v>358</c:v>
                </c:pt>
                <c:pt idx="7">
                  <c:v>393</c:v>
                </c:pt>
                <c:pt idx="8">
                  <c:v>357</c:v>
                </c:pt>
                <c:pt idx="9">
                  <c:v>365</c:v>
                </c:pt>
                <c:pt idx="10">
                  <c:v>348</c:v>
                </c:pt>
                <c:pt idx="11">
                  <c:v>354</c:v>
                </c:pt>
                <c:pt idx="12">
                  <c:v>341</c:v>
                </c:pt>
                <c:pt idx="13">
                  <c:v>309</c:v>
                </c:pt>
                <c:pt idx="14">
                  <c:v>347</c:v>
                </c:pt>
                <c:pt idx="15">
                  <c:v>322</c:v>
                </c:pt>
                <c:pt idx="16">
                  <c:v>311</c:v>
                </c:pt>
                <c:pt idx="17">
                  <c:v>318</c:v>
                </c:pt>
                <c:pt idx="18">
                  <c:v>329</c:v>
                </c:pt>
                <c:pt idx="19">
                  <c:v>331</c:v>
                </c:pt>
                <c:pt idx="20">
                  <c:v>334</c:v>
                </c:pt>
                <c:pt idx="21">
                  <c:v>352</c:v>
                </c:pt>
                <c:pt idx="22">
                  <c:v>298</c:v>
                </c:pt>
                <c:pt idx="23">
                  <c:v>311</c:v>
                </c:pt>
                <c:pt idx="24">
                  <c:v>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7A-4814-8AC0-710977BFD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148944"/>
        <c:axId val="291150256"/>
      </c:lineChart>
      <c:dateAx>
        <c:axId val="291148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0256"/>
        <c:crosses val="autoZero"/>
        <c:auto val="1"/>
        <c:lblOffset val="100"/>
        <c:baseTimeUnit val="months"/>
      </c:dateAx>
      <c:valAx>
        <c:axId val="29115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4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759BA-254D-4399-86D9-3E6C0017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714854-0903-419A-A1EB-357AB51DBB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9370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B2487-AC6D-4D93-A2BE-804BD36F9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F4C27-87F4-45B5-8C7A-5E0F44463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2212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2018-02-01T20:35:49Z</dcterms:created>
  <dcterms:modified xsi:type="dcterms:W3CDTF">2018-02-01T20:35:53Z</dcterms:modified>
</cp:coreProperties>
</file>