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(پښتو)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131</c:v>
                </c:pt>
                <c:pt idx="1">
                  <c:v>722</c:v>
                </c:pt>
                <c:pt idx="2">
                  <c:v>22151</c:v>
                </c:pt>
                <c:pt idx="3">
                  <c:v>27467</c:v>
                </c:pt>
                <c:pt idx="4">
                  <c:v>23423</c:v>
                </c:pt>
                <c:pt idx="5">
                  <c:v>27979</c:v>
                </c:pt>
                <c:pt idx="6">
                  <c:v>42914</c:v>
                </c:pt>
                <c:pt idx="7">
                  <c:v>38196</c:v>
                </c:pt>
                <c:pt idx="8">
                  <c:v>31772</c:v>
                </c:pt>
                <c:pt idx="9">
                  <c:v>36478</c:v>
                </c:pt>
                <c:pt idx="10">
                  <c:v>32383</c:v>
                </c:pt>
                <c:pt idx="11">
                  <c:v>18561</c:v>
                </c:pt>
                <c:pt idx="12">
                  <c:v>5188</c:v>
                </c:pt>
                <c:pt idx="13">
                  <c:v>7561</c:v>
                </c:pt>
                <c:pt idx="14">
                  <c:v>11390</c:v>
                </c:pt>
                <c:pt idx="15">
                  <c:v>10986</c:v>
                </c:pt>
                <c:pt idx="16">
                  <c:v>19113</c:v>
                </c:pt>
                <c:pt idx="17">
                  <c:v>18259</c:v>
                </c:pt>
                <c:pt idx="18">
                  <c:v>20603</c:v>
                </c:pt>
                <c:pt idx="19">
                  <c:v>11584</c:v>
                </c:pt>
                <c:pt idx="20">
                  <c:v>8512</c:v>
                </c:pt>
                <c:pt idx="21">
                  <c:v>4329</c:v>
                </c:pt>
                <c:pt idx="22">
                  <c:v>5129</c:v>
                </c:pt>
                <c:pt idx="23">
                  <c:v>2719</c:v>
                </c:pt>
                <c:pt idx="24">
                  <c:v>1886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52-4463-B05F-4D741B307A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2558176"/>
        <c:axId val="212558504"/>
      </c:lineChart>
      <c:dateAx>
        <c:axId val="212558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558504"/>
        <c:crosses val="autoZero"/>
        <c:auto val="1"/>
        <c:lblOffset val="100"/>
        <c:baseTimeUnit val="months"/>
      </c:dateAx>
      <c:valAx>
        <c:axId val="21255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55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CE53C-B1A5-4B83-96CE-A6B88C17E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3F29D2-208B-47A9-A012-B6CE0EC52E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1626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7A2117-644E-4FBA-8C6F-7E1DBF862A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88B-2FA1-4E1C-8FD2-9E5E64673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7837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</dc:title>
  <dc:creator>Administrator</dc:creator>
  <cp:lastModifiedBy>Administrator</cp:lastModifiedBy>
  <cp:revision>1</cp:revision>
  <dcterms:created xsi:type="dcterms:W3CDTF">2018-02-01T20:34:59Z</dcterms:created>
  <dcterms:modified xsi:type="dcterms:W3CDTF">2018-02-01T20:35:03Z</dcterms:modified>
</cp:coreProperties>
</file>