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(پښتو)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157387</c:v>
                </c:pt>
                <c:pt idx="1">
                  <c:v>158109</c:v>
                </c:pt>
                <c:pt idx="2">
                  <c:v>180260</c:v>
                </c:pt>
                <c:pt idx="3">
                  <c:v>207727</c:v>
                </c:pt>
                <c:pt idx="4">
                  <c:v>231150</c:v>
                </c:pt>
                <c:pt idx="5">
                  <c:v>259129</c:v>
                </c:pt>
                <c:pt idx="6">
                  <c:v>302043</c:v>
                </c:pt>
                <c:pt idx="7">
                  <c:v>340239</c:v>
                </c:pt>
                <c:pt idx="8">
                  <c:v>372011</c:v>
                </c:pt>
                <c:pt idx="9">
                  <c:v>408489</c:v>
                </c:pt>
                <c:pt idx="10">
                  <c:v>440872</c:v>
                </c:pt>
                <c:pt idx="11">
                  <c:v>459433</c:v>
                </c:pt>
                <c:pt idx="12">
                  <c:v>464621</c:v>
                </c:pt>
                <c:pt idx="13">
                  <c:v>472182</c:v>
                </c:pt>
                <c:pt idx="14">
                  <c:v>483572</c:v>
                </c:pt>
                <c:pt idx="15">
                  <c:v>494558</c:v>
                </c:pt>
                <c:pt idx="16">
                  <c:v>513671</c:v>
                </c:pt>
                <c:pt idx="17">
                  <c:v>531930</c:v>
                </c:pt>
                <c:pt idx="18">
                  <c:v>552533</c:v>
                </c:pt>
                <c:pt idx="19">
                  <c:v>564117</c:v>
                </c:pt>
                <c:pt idx="20">
                  <c:v>572629</c:v>
                </c:pt>
                <c:pt idx="21">
                  <c:v>576958</c:v>
                </c:pt>
                <c:pt idx="22">
                  <c:v>582087</c:v>
                </c:pt>
                <c:pt idx="23">
                  <c:v>584806</c:v>
                </c:pt>
                <c:pt idx="24">
                  <c:v>586692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65-4E4B-B2C2-33B7F05765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716808"/>
        <c:axId val="284718120"/>
      </c:lineChart>
      <c:dateAx>
        <c:axId val="284716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18120"/>
        <c:crosses val="autoZero"/>
        <c:auto val="1"/>
        <c:lblOffset val="100"/>
        <c:baseTimeUnit val="months"/>
      </c:dateAx>
      <c:valAx>
        <c:axId val="284718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16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07DDB-6DA9-40F1-A8CE-F7FB2A86E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49B865-E159-450D-A87E-DC555D1AE1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87452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BB46C4-8A4A-4A9F-9DD3-B9F424A543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630C2D-56B2-425C-A864-0D1A2891F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5036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2018-02-01T20:33:46Z</dcterms:created>
  <dcterms:modified xsi:type="dcterms:W3CDTF">2018-02-01T20:33:52Z</dcterms:modified>
</cp:coreProperties>
</file>