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(درى)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F-4FAB-8BB5-0DB18A3B9B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(درى)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6F-4FAB-8BB5-0DB18A3B9B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(درى)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6F-4FAB-8BB5-0DB18A3B9B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(درى)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49332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6F-4FAB-8BB5-0DB18A3B9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73432"/>
        <c:axId val="281277696"/>
      </c:barChart>
      <c:catAx>
        <c:axId val="28127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7696"/>
        <c:crosses val="autoZero"/>
        <c:auto val="1"/>
        <c:lblAlgn val="ctr"/>
        <c:lblOffset val="100"/>
        <c:noMultiLvlLbl val="0"/>
      </c:catAx>
      <c:valAx>
        <c:axId val="28127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C8156-8537-4B0D-BD6A-8186F1E2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5F360-4472-4697-8BA4-38C3639AB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0366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FAD9F-3B99-4BF6-B776-796BD0C34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A55F-7B02-4D2D-9B0A-3B1F7AB4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01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by Post Type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Post Type </dc:title>
  <dc:creator>Administrator</dc:creator>
  <cp:lastModifiedBy>Administrator</cp:lastModifiedBy>
  <cp:revision>1</cp:revision>
  <dcterms:created xsi:type="dcterms:W3CDTF">2018-02-01T19:57:50Z</dcterms:created>
  <dcterms:modified xsi:type="dcterms:W3CDTF">2018-02-01T19:57:53Z</dcterms:modified>
</cp:coreProperties>
</file>