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2/1/2018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Arial</vt:lpstr>
      <vt:lpstr>Calibri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Administrator</dc:creator>
  <cp:lastModifiedBy>Administrator</cp:lastModifiedBy>
  <cp:revision>1</cp:revision>
  <dcterms:created xsi:type="dcterms:W3CDTF">2018-02-01T19:56:28Z</dcterms:created>
  <dcterms:modified xsi:type="dcterms:W3CDTF">2018-02-01T19:56:30Z</dcterms:modified>
</cp:coreProperties>
</file>