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4074</c:v>
                </c:pt>
                <c:pt idx="1">
                  <c:v>52341</c:v>
                </c:pt>
                <c:pt idx="2">
                  <c:v>25699</c:v>
                </c:pt>
                <c:pt idx="3">
                  <c:v>6186</c:v>
                </c:pt>
                <c:pt idx="4">
                  <c:v>2272</c:v>
                </c:pt>
                <c:pt idx="5">
                  <c:v>837</c:v>
                </c:pt>
                <c:pt idx="6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3-4B66-896D-B8615E5ED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26772</c:v>
                </c:pt>
                <c:pt idx="1">
                  <c:v>355904</c:v>
                </c:pt>
                <c:pt idx="2">
                  <c:v>271856</c:v>
                </c:pt>
                <c:pt idx="3">
                  <c:v>54715</c:v>
                </c:pt>
                <c:pt idx="4">
                  <c:v>16766</c:v>
                </c:pt>
                <c:pt idx="5">
                  <c:v>5964</c:v>
                </c:pt>
                <c:pt idx="6">
                  <c:v>12252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3-4B66-896D-B8615E5ED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365552"/>
        <c:axId val="211365880"/>
      </c:barChart>
      <c:catAx>
        <c:axId val="21136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65880"/>
        <c:crosses val="autoZero"/>
        <c:auto val="1"/>
        <c:lblAlgn val="ctr"/>
        <c:lblOffset val="100"/>
        <c:noMultiLvlLbl val="0"/>
      </c:catAx>
      <c:valAx>
        <c:axId val="21136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6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8DF8-5551-4D76-B813-29B3AB9B6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39E467-4C32-4CD5-8039-174538CAF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423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603D3-2F55-4E7E-9940-0DF51866A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2C93E-87F6-43E9-95C8-852F7E01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52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2018-02-01T19:53:00Z</dcterms:created>
  <dcterms:modified xsi:type="dcterms:W3CDTF">2018-02-01T19:53:03Z</dcterms:modified>
</cp:coreProperties>
</file>