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26C-420C-AA40-8AA609C5D31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626C-420C-AA40-8AA609C5D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1908672"/>
        <c:axId val="201909328"/>
      </c:barChart>
      <c:catAx>
        <c:axId val="20190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909328"/>
        <c:crosses val="autoZero"/>
        <c:auto val="1"/>
        <c:lblAlgn val="ctr"/>
        <c:lblOffset val="100"/>
        <c:noMultiLvlLbl val="0"/>
      </c:catAx>
      <c:valAx>
        <c:axId val="20190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90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4857B-3DB6-4CD8-B9F5-828017CFB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1F686C-B0FB-4C10-8834-32254CA1A1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9745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5C32C-A14F-44B6-8996-9D01B19FB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2EC99-4462-44AE-ACE6-BE37672DE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931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2018-02-01T19:51:04Z</dcterms:created>
  <dcterms:modified xsi:type="dcterms:W3CDTF">2018-02-01T19:51:07Z</dcterms:modified>
</cp:coreProperties>
</file>