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6.6253534497668007E-2</c:v>
                </c:pt>
                <c:pt idx="1">
                  <c:v>0.15861362202941001</c:v>
                </c:pt>
                <c:pt idx="2">
                  <c:v>7.9412898705872995E-2</c:v>
                </c:pt>
                <c:pt idx="3">
                  <c:v>0</c:v>
                </c:pt>
                <c:pt idx="4">
                  <c:v>0.13212989727334001</c:v>
                </c:pt>
                <c:pt idx="5">
                  <c:v>0.13683473315031999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6-407F-95D2-CC4ED6B6C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547360"/>
        <c:axId val="275553592"/>
      </c:barChart>
      <c:catAx>
        <c:axId val="27554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53592"/>
        <c:crosses val="autoZero"/>
        <c:auto val="1"/>
        <c:lblAlgn val="ctr"/>
        <c:lblOffset val="100"/>
        <c:noMultiLvlLbl val="0"/>
      </c:catAx>
      <c:valAx>
        <c:axId val="27555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4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81FD-0CDC-4A11-8FA0-633898EE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DC858-36FE-4533-BDA0-7A5A63F3F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066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043C0-E2B9-45C7-9C64-FE9436996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4B9F1-75BF-45E5-9F31-BC2EAD2ED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40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2018-02-01T19:50:01Z</dcterms:created>
  <dcterms:modified xsi:type="dcterms:W3CDTF">2018-02-01T19:50:04Z</dcterms:modified>
</cp:coreProperties>
</file>