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extLst>
            <c:ext xmlns:c16="http://schemas.microsoft.com/office/drawing/2014/chart" uri="{C3380CC4-5D6E-409C-BE32-E72D297353CC}">
              <c16:uniqueId val="{00000000-3591-43E7-AFAF-1DC4FBF2E9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431472"/>
        <c:axId val="292427536"/>
      </c:barChart>
      <c:catAx>
        <c:axId val="292431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27536"/>
        <c:crosses val="autoZero"/>
        <c:auto val="1"/>
        <c:lblAlgn val="ctr"/>
        <c:lblOffset val="100"/>
        <c:noMultiLvlLbl val="0"/>
      </c:catAx>
      <c:valAx>
        <c:axId val="29242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3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98E55-13CF-44AA-A8C4-BF4C57673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DECE97-9887-4327-9998-3C39099B38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18541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974AB-B357-4F87-AD40-23728C9CE0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DCE5EA-5411-4395-8C58-D3470B5A1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6083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2018-02-01T19:49:38Z</dcterms:created>
  <dcterms:modified xsi:type="dcterms:W3CDTF">2018-02-01T19:49:42Z</dcterms:modified>
</cp:coreProperties>
</file>