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5</c:v>
                </c:pt>
                <c:pt idx="4">
                  <c:v>8</c:v>
                </c:pt>
                <c:pt idx="5">
                  <c:v>4</c:v>
                </c:pt>
                <c:pt idx="6">
                  <c:v>58</c:v>
                </c:pt>
                <c:pt idx="7">
                  <c:v>185</c:v>
                </c:pt>
                <c:pt idx="8">
                  <c:v>179</c:v>
                </c:pt>
                <c:pt idx="9">
                  <c:v>289</c:v>
                </c:pt>
                <c:pt idx="10">
                  <c:v>270</c:v>
                </c:pt>
                <c:pt idx="11">
                  <c:v>275</c:v>
                </c:pt>
                <c:pt idx="12">
                  <c:v>275</c:v>
                </c:pt>
                <c:pt idx="13">
                  <c:v>379</c:v>
                </c:pt>
                <c:pt idx="14">
                  <c:v>363</c:v>
                </c:pt>
                <c:pt idx="15">
                  <c:v>113</c:v>
                </c:pt>
                <c:pt idx="16">
                  <c:v>40</c:v>
                </c:pt>
                <c:pt idx="17">
                  <c:v>17</c:v>
                </c:pt>
                <c:pt idx="18">
                  <c:v>7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AD-4878-B9D0-36F74ADBF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499760"/>
        <c:axId val="291500416"/>
      </c:lineChart>
      <c:catAx>
        <c:axId val="29149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00416"/>
        <c:crosses val="autoZero"/>
        <c:auto val="1"/>
        <c:lblAlgn val="ctr"/>
        <c:lblOffset val="100"/>
        <c:noMultiLvlLbl val="0"/>
      </c:catAx>
      <c:valAx>
        <c:axId val="29150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49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98141-520B-498D-BE90-148C16959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B5FFE-D542-46A9-9260-4B98474CDD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6583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25CB7-3B42-41E5-8A6A-3D509C3CBE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DB104-C130-4DEB-8EAB-76C2552F8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551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2018-02-01T19:48:18Z</dcterms:created>
  <dcterms:modified xsi:type="dcterms:W3CDTF">2018-02-01T19:48:22Z</dcterms:modified>
</cp:coreProperties>
</file>