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C9BB-1A22-44BD-8BD0-B18C19406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422812-F32F-4DAE-B033-44DEABB5C8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740963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904746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590618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710574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606194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71444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90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00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58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58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040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686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57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51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82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41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860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2F917-82D9-4730-BD5C-B6B795495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01/21/2018 - 01/21/2018</a:t>
            </a:r>
          </a:p>
        </p:txBody>
      </p:sp>
    </p:spTree>
    <p:extLst>
      <p:ext uri="{BB962C8B-B14F-4D97-AF65-F5344CB8AC3E}">
        <p14:creationId xmlns:p14="http://schemas.microsoft.com/office/powerpoint/2010/main" val="3708331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E26B5-11D1-4058-8791-6D6BECABD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6F31DF-4869-42BA-B8E4-7E102A2A1F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527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525583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494040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718160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571239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07068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68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38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105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86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719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46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3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381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26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784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239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F9CC5-062F-43A8-83E1-E2A30C176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01/21/2018 - 01/21/2018</a:t>
            </a:r>
          </a:p>
        </p:txBody>
      </p:sp>
    </p:spTree>
    <p:extLst>
      <p:ext uri="{BB962C8B-B14F-4D97-AF65-F5344CB8AC3E}">
        <p14:creationId xmlns:p14="http://schemas.microsoft.com/office/powerpoint/2010/main" val="2356043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CD3E8-6592-4B9E-BE25-5C48474CA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E60F69-592D-49CF-BB7A-4342CA5E00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7844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653630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541426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361850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81104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51817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85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77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475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13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440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Cambodia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393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3660B-8EC3-4270-A6D2-4C6920ECE4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01/21/2018 - 01/21/2018</a:t>
            </a:r>
          </a:p>
        </p:txBody>
      </p:sp>
    </p:spTree>
    <p:extLst>
      <p:ext uri="{BB962C8B-B14F-4D97-AF65-F5344CB8AC3E}">
        <p14:creationId xmlns:p14="http://schemas.microsoft.com/office/powerpoint/2010/main" val="3573986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239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2018-02-01T19:39:55Z</dcterms:created>
  <dcterms:modified xsi:type="dcterms:W3CDTF">2018-02-01T19:40:42Z</dcterms:modified>
</cp:coreProperties>
</file>