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327519</c:v>
                </c:pt>
                <c:pt idx="1">
                  <c:v>387284</c:v>
                </c:pt>
                <c:pt idx="2">
                  <c:v>532478</c:v>
                </c:pt>
                <c:pt idx="3">
                  <c:v>613569</c:v>
                </c:pt>
                <c:pt idx="4">
                  <c:v>592091</c:v>
                </c:pt>
                <c:pt idx="5">
                  <c:v>685291</c:v>
                </c:pt>
                <c:pt idx="6">
                  <c:v>1006639</c:v>
                </c:pt>
                <c:pt idx="7">
                  <c:v>916727</c:v>
                </c:pt>
                <c:pt idx="8">
                  <c:v>940534</c:v>
                </c:pt>
                <c:pt idx="9">
                  <c:v>1238368</c:v>
                </c:pt>
                <c:pt idx="10">
                  <c:v>1144631</c:v>
                </c:pt>
                <c:pt idx="11">
                  <c:v>1173834</c:v>
                </c:pt>
                <c:pt idx="12">
                  <c:v>1142848</c:v>
                </c:pt>
                <c:pt idx="13">
                  <c:v>1444267</c:v>
                </c:pt>
                <c:pt idx="14">
                  <c:v>1255261</c:v>
                </c:pt>
                <c:pt idx="15">
                  <c:v>1198700</c:v>
                </c:pt>
                <c:pt idx="16">
                  <c:v>1424473</c:v>
                </c:pt>
                <c:pt idx="17">
                  <c:v>1638809</c:v>
                </c:pt>
                <c:pt idx="18">
                  <c:v>1010754</c:v>
                </c:pt>
                <c:pt idx="19">
                  <c:v>1104917</c:v>
                </c:pt>
                <c:pt idx="20">
                  <c:v>1082357</c:v>
                </c:pt>
                <c:pt idx="21">
                  <c:v>1059606</c:v>
                </c:pt>
                <c:pt idx="22">
                  <c:v>636633</c:v>
                </c:pt>
                <c:pt idx="23">
                  <c:v>549687</c:v>
                </c:pt>
                <c:pt idx="24">
                  <c:v>539424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77-469C-AA28-E8053FB151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677481</c:v>
                </c:pt>
                <c:pt idx="3">
                  <c:v>749502</c:v>
                </c:pt>
                <c:pt idx="4">
                  <c:v>935639</c:v>
                </c:pt>
                <c:pt idx="5">
                  <c:v>945684</c:v>
                </c:pt>
                <c:pt idx="6">
                  <c:v>1037601</c:v>
                </c:pt>
                <c:pt idx="7">
                  <c:v>1107933</c:v>
                </c:pt>
                <c:pt idx="8">
                  <c:v>1237340</c:v>
                </c:pt>
                <c:pt idx="9">
                  <c:v>1206573</c:v>
                </c:pt>
                <c:pt idx="10">
                  <c:v>1327928</c:v>
                </c:pt>
                <c:pt idx="11">
                  <c:v>1049578</c:v>
                </c:pt>
                <c:pt idx="12">
                  <c:v>332964</c:v>
                </c:pt>
                <c:pt idx="13">
                  <c:v>790073</c:v>
                </c:pt>
                <c:pt idx="14">
                  <c:v>569522</c:v>
                </c:pt>
                <c:pt idx="15">
                  <c:v>63083</c:v>
                </c:pt>
                <c:pt idx="16">
                  <c:v>1509975</c:v>
                </c:pt>
                <c:pt idx="17">
                  <c:v>1402488</c:v>
                </c:pt>
                <c:pt idx="18">
                  <c:v>1446196</c:v>
                </c:pt>
                <c:pt idx="19">
                  <c:v>1513736</c:v>
                </c:pt>
                <c:pt idx="20">
                  <c:v>1460196</c:v>
                </c:pt>
                <c:pt idx="21">
                  <c:v>1262181</c:v>
                </c:pt>
                <c:pt idx="22">
                  <c:v>1416467</c:v>
                </c:pt>
                <c:pt idx="23">
                  <c:v>1155504</c:v>
                </c:pt>
                <c:pt idx="24">
                  <c:v>410166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77-469C-AA28-E8053FB151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040528"/>
        <c:axId val="208039216"/>
      </c:areaChart>
      <c:dateAx>
        <c:axId val="20804052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039216"/>
        <c:crosses val="autoZero"/>
        <c:auto val="1"/>
        <c:lblOffset val="100"/>
        <c:baseTimeUnit val="months"/>
      </c:dateAx>
      <c:valAx>
        <c:axId val="20803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04052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A7F6F-B4C9-4B7D-B133-02C6541BE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3BF969-B859-4CC2-9CC6-4E56F52031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1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3C79F-AA61-4F02-9FC2-E5005B4C3B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15578-41A8-41EE-B663-AAB0317E4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44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2018-02-01T19:36:46Z</dcterms:created>
  <dcterms:modified xsi:type="dcterms:W3CDTF">2018-02-01T19:36:50Z</dcterms:modified>
</cp:coreProperties>
</file>