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347</c:v>
                </c:pt>
                <c:pt idx="1">
                  <c:v>18402</c:v>
                </c:pt>
                <c:pt idx="2">
                  <c:v>6560</c:v>
                </c:pt>
                <c:pt idx="3">
                  <c:v>8064</c:v>
                </c:pt>
                <c:pt idx="4">
                  <c:v>16337</c:v>
                </c:pt>
                <c:pt idx="5">
                  <c:v>18932</c:v>
                </c:pt>
                <c:pt idx="6">
                  <c:v>94689</c:v>
                </c:pt>
                <c:pt idx="7">
                  <c:v>26302</c:v>
                </c:pt>
                <c:pt idx="8">
                  <c:v>48447</c:v>
                </c:pt>
                <c:pt idx="9">
                  <c:v>191628</c:v>
                </c:pt>
                <c:pt idx="10">
                  <c:v>37501</c:v>
                </c:pt>
                <c:pt idx="11">
                  <c:v>163785</c:v>
                </c:pt>
                <c:pt idx="12">
                  <c:v>61147</c:v>
                </c:pt>
                <c:pt idx="13">
                  <c:v>174717</c:v>
                </c:pt>
                <c:pt idx="14">
                  <c:v>131540</c:v>
                </c:pt>
                <c:pt idx="15">
                  <c:v>26275</c:v>
                </c:pt>
                <c:pt idx="16">
                  <c:v>206277</c:v>
                </c:pt>
                <c:pt idx="17">
                  <c:v>148551</c:v>
                </c:pt>
                <c:pt idx="18">
                  <c:v>60265</c:v>
                </c:pt>
                <c:pt idx="19">
                  <c:v>107558</c:v>
                </c:pt>
                <c:pt idx="20">
                  <c:v>365010</c:v>
                </c:pt>
                <c:pt idx="21">
                  <c:v>353918</c:v>
                </c:pt>
                <c:pt idx="22">
                  <c:v>244767</c:v>
                </c:pt>
                <c:pt idx="23">
                  <c:v>112089</c:v>
                </c:pt>
                <c:pt idx="24">
                  <c:v>137581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63-4764-852F-6FAADD9AE9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371</c:v>
                </c:pt>
                <c:pt idx="3">
                  <c:v>839</c:v>
                </c:pt>
                <c:pt idx="4">
                  <c:v>448</c:v>
                </c:pt>
                <c:pt idx="5">
                  <c:v>941</c:v>
                </c:pt>
                <c:pt idx="6">
                  <c:v>139996</c:v>
                </c:pt>
                <c:pt idx="7">
                  <c:v>33848</c:v>
                </c:pt>
                <c:pt idx="8">
                  <c:v>1528</c:v>
                </c:pt>
                <c:pt idx="9">
                  <c:v>3132</c:v>
                </c:pt>
                <c:pt idx="10">
                  <c:v>116886</c:v>
                </c:pt>
                <c:pt idx="11">
                  <c:v>861</c:v>
                </c:pt>
                <c:pt idx="12">
                  <c:v>0</c:v>
                </c:pt>
                <c:pt idx="13">
                  <c:v>35376</c:v>
                </c:pt>
                <c:pt idx="14">
                  <c:v>0</c:v>
                </c:pt>
                <c:pt idx="15">
                  <c:v>0</c:v>
                </c:pt>
                <c:pt idx="16">
                  <c:v>177334</c:v>
                </c:pt>
                <c:pt idx="17">
                  <c:v>13</c:v>
                </c:pt>
                <c:pt idx="18">
                  <c:v>0</c:v>
                </c:pt>
                <c:pt idx="19">
                  <c:v>604599</c:v>
                </c:pt>
                <c:pt idx="20">
                  <c:v>318937</c:v>
                </c:pt>
                <c:pt idx="21">
                  <c:v>0</c:v>
                </c:pt>
                <c:pt idx="22">
                  <c:v>77126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63-4764-852F-6FAADD9AE9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236008"/>
        <c:axId val="210241584"/>
      </c:areaChart>
      <c:dateAx>
        <c:axId val="21023600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241584"/>
        <c:crosses val="autoZero"/>
        <c:auto val="1"/>
        <c:lblOffset val="100"/>
        <c:baseTimeUnit val="months"/>
      </c:dateAx>
      <c:valAx>
        <c:axId val="21024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2360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89774-085F-4326-87AC-219B419C7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14B6FC-4A98-47FF-B4CF-127AF97B5C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5281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8CA366-4048-4205-BC4D-B64921F65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C6FAF-31ED-41AC-9E80-C97913A7C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984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2018-02-01T19:35:56Z</dcterms:created>
  <dcterms:modified xsi:type="dcterms:W3CDTF">2018-02-01T19:36:00Z</dcterms:modified>
</cp:coreProperties>
</file>