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extLst>
            <c:ext xmlns:c16="http://schemas.microsoft.com/office/drawing/2014/chart" uri="{C3380CC4-5D6E-409C-BE32-E72D297353CC}">
              <c16:uniqueId val="{00000000-6724-48BD-A523-DB13B83234A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Sheet1!$A$2:$A$26</c:f>
            </c:multiLvlStrRef>
          </c:cat>
          <c:val>
            <c:numRef>
              <c:f>Sheet1!$C$2:$C$26</c:f>
            </c:numRef>
          </c:val>
          <c:extLst>
            <c:ext xmlns:c16="http://schemas.microsoft.com/office/drawing/2014/chart" uri="{C3380CC4-5D6E-409C-BE32-E72D297353CC}">
              <c16:uniqueId val="{00000001-6724-48BD-A523-DB13B83234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787824"/>
        <c:axId val="288786512"/>
      </c:areaChart>
      <c:catAx>
        <c:axId val="28878782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6512"/>
        <c:crosses val="autoZero"/>
        <c:auto val="1"/>
        <c:lblAlgn val="ctr"/>
        <c:lblOffset val="100"/>
        <c:noMultiLvlLbl val="0"/>
      </c:catAx>
      <c:valAx>
        <c:axId val="28878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78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369C-85DB-43C8-9211-D9E4A1B84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E3B605-5F30-44E2-8A8E-2B96ECBB31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611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087B6-594D-4757-9E22-1DC03537F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E5F34-FCBC-409E-A78D-8858E1458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427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2018-02-01T19:35:33Z</dcterms:created>
  <dcterms:modified xsi:type="dcterms:W3CDTF">2018-02-01T19:35:36Z</dcterms:modified>
</cp:coreProperties>
</file>